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olors2.xml" ContentType="application/vnd.ms-office.chartcolorstyle+xml"/>
  <Override PartName="/ppt/charts/style2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2" r:id="rId3"/>
    <p:sldId id="275" r:id="rId4"/>
    <p:sldId id="273" r:id="rId5"/>
    <p:sldId id="296" r:id="rId6"/>
    <p:sldId id="297" r:id="rId7"/>
    <p:sldId id="298" r:id="rId8"/>
    <p:sldId id="299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324" r:id="rId31"/>
    <p:sldId id="294" r:id="rId32"/>
    <p:sldId id="295" r:id="rId33"/>
    <p:sldId id="292" r:id="rId34"/>
    <p:sldId id="264" r:id="rId35"/>
    <p:sldId id="270" r:id="rId36"/>
    <p:sldId id="281" r:id="rId37"/>
    <p:sldId id="276" r:id="rId38"/>
    <p:sldId id="277" r:id="rId39"/>
    <p:sldId id="279" r:id="rId40"/>
    <p:sldId id="278" r:id="rId41"/>
    <p:sldId id="280" r:id="rId42"/>
    <p:sldId id="282" r:id="rId43"/>
    <p:sldId id="283" r:id="rId44"/>
    <p:sldId id="284" r:id="rId45"/>
    <p:sldId id="285" r:id="rId46"/>
    <p:sldId id="286" r:id="rId47"/>
    <p:sldId id="287" r:id="rId48"/>
    <p:sldId id="268" r:id="rId49"/>
    <p:sldId id="289" r:id="rId50"/>
    <p:sldId id="288" r:id="rId51"/>
    <p:sldId id="290" r:id="rId52"/>
    <p:sldId id="291" r:id="rId53"/>
    <p:sldId id="265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8EA0"/>
    <a:srgbClr val="6C899B"/>
    <a:srgbClr val="F3F9FB"/>
    <a:srgbClr val="F9FCFD"/>
    <a:srgbClr val="23B0C3"/>
    <a:srgbClr val="146772"/>
    <a:srgbClr val="95E2EC"/>
    <a:srgbClr val="D0C6E9"/>
    <a:srgbClr val="FAD6DD"/>
    <a:srgbClr val="FFF9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-994" y="-30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Worksheet10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B40-4C72-8BD9-61EF2CF8ED3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DB40-4C72-8BD9-61EF2CF8ED3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DB40-4C72-8BD9-61EF2CF8ED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158367744"/>
        <c:axId val="156285120"/>
      </c:barChart>
      <c:catAx>
        <c:axId val="158367744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6285120"/>
        <c:crosses val="autoZero"/>
        <c:auto val="1"/>
        <c:lblAlgn val="ctr"/>
        <c:lblOffset val="100"/>
        <c:noMultiLvlLbl val="0"/>
      </c:catAx>
      <c:valAx>
        <c:axId val="156285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8367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6956878-ABEC-AF9A-D2CE-3CA826B6E387}"/>
              </a:ext>
            </a:extLst>
          </p:cNvPr>
          <p:cNvSpPr txBox="1"/>
          <p:nvPr/>
        </p:nvSpPr>
        <p:spPr>
          <a:xfrm>
            <a:off x="465221" y="320841"/>
            <a:ext cx="896431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spc="-150" dirty="0" smtClean="0">
                <a:solidFill>
                  <a:schemeClr val="bg1"/>
                </a:solidFill>
              </a:rPr>
              <a:t>Crawling</a:t>
            </a:r>
            <a:r>
              <a:rPr lang="ko-KR" altLang="en-US" sz="6000" spc="-150" dirty="0" smtClean="0">
                <a:solidFill>
                  <a:schemeClr val="bg1"/>
                </a:solidFill>
              </a:rPr>
              <a:t>과 </a:t>
            </a:r>
            <a:r>
              <a:rPr lang="en-US" altLang="ko-KR" sz="6000" spc="-150" dirty="0" smtClean="0">
                <a:solidFill>
                  <a:schemeClr val="bg1"/>
                </a:solidFill>
              </a:rPr>
              <a:t>Yolo</a:t>
            </a:r>
            <a:r>
              <a:rPr lang="ko-KR" altLang="en-US" sz="6000" spc="-150" dirty="0" smtClean="0">
                <a:solidFill>
                  <a:schemeClr val="bg1"/>
                </a:solidFill>
              </a:rPr>
              <a:t>를</a:t>
            </a:r>
            <a:endParaRPr lang="en-US" altLang="ko-KR" sz="6000" spc="-150" dirty="0" smtClean="0">
              <a:solidFill>
                <a:schemeClr val="bg1"/>
              </a:solidFill>
            </a:endParaRPr>
          </a:p>
          <a:p>
            <a:r>
              <a:rPr lang="ko-KR" altLang="en-US" sz="6000" spc="-150" dirty="0" smtClean="0">
                <a:solidFill>
                  <a:schemeClr val="bg1"/>
                </a:solidFill>
              </a:rPr>
              <a:t>이용한 이미지 </a:t>
            </a:r>
            <a:r>
              <a:rPr lang="en-US" altLang="ko-KR" sz="6000" spc="-150" dirty="0" smtClean="0">
                <a:solidFill>
                  <a:schemeClr val="bg1"/>
                </a:solidFill>
              </a:rPr>
              <a:t>Processing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1BEB93D-E860-DD72-63D2-BA2ACD126D65}"/>
              </a:ext>
            </a:extLst>
          </p:cNvPr>
          <p:cNvSpPr txBox="1"/>
          <p:nvPr/>
        </p:nvSpPr>
        <p:spPr>
          <a:xfrm>
            <a:off x="513347" y="2903620"/>
            <a:ext cx="2449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20229350 </a:t>
            </a:r>
            <a:r>
              <a:rPr lang="ko-KR" altLang="en-US" sz="3600" b="1" dirty="0" smtClean="0">
                <a:solidFill>
                  <a:schemeClr val="bg1"/>
                </a:solidFill>
              </a:rPr>
              <a:t>강부식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628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335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smtClean="0">
                <a:solidFill>
                  <a:schemeClr val="accent1"/>
                </a:solidFill>
              </a:rPr>
              <a:t>Google Crawling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254DFCD-6BFA-802A-68C5-CE8AE1818DA3}"/>
              </a:ext>
            </a:extLst>
          </p:cNvPr>
          <p:cNvSpPr txBox="1"/>
          <p:nvPr/>
        </p:nvSpPr>
        <p:spPr>
          <a:xfrm>
            <a:off x="3123880" y="2672718"/>
            <a:ext cx="59442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 smtClean="0">
                <a:solidFill>
                  <a:schemeClr val="accent1"/>
                </a:solidFill>
              </a:rPr>
              <a:t>동적 </a:t>
            </a:r>
            <a:r>
              <a:rPr lang="en-US" altLang="ko-KR" sz="7200" b="1" dirty="0" smtClean="0">
                <a:solidFill>
                  <a:schemeClr val="accent1"/>
                </a:solidFill>
              </a:rPr>
              <a:t>Crawling</a:t>
            </a:r>
            <a:endParaRPr lang="ko-KR" altLang="en-US" sz="72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8501EAC-39D2-CA09-720C-EDF7F167A7D4}"/>
              </a:ext>
            </a:extLst>
          </p:cNvPr>
          <p:cNvSpPr txBox="1"/>
          <p:nvPr/>
        </p:nvSpPr>
        <p:spPr>
          <a:xfrm>
            <a:off x="3179988" y="4096357"/>
            <a:ext cx="5832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/>
              <a:t>Selenium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+ Chrome</a:t>
            </a:r>
            <a:r>
              <a:rPr lang="ko-KR" altLang="en-US" sz="2400" dirty="0" smtClean="0"/>
              <a:t>의 조합으로</a:t>
            </a:r>
            <a:endParaRPr lang="en-US" altLang="ko-KR" sz="2400" dirty="0" smtClean="0"/>
          </a:p>
          <a:p>
            <a:pPr algn="ctr"/>
            <a:r>
              <a:rPr lang="ko-KR" altLang="en-US" sz="2400" dirty="0" smtClean="0"/>
              <a:t>동적 </a:t>
            </a:r>
            <a:r>
              <a:rPr lang="en-US" altLang="ko-KR" sz="2400" dirty="0" smtClean="0"/>
              <a:t>Crawling</a:t>
            </a:r>
            <a:r>
              <a:rPr lang="ko-KR" altLang="en-US" sz="2400" dirty="0" smtClean="0"/>
              <a:t>으로 필요한 이미지를 수</a:t>
            </a:r>
            <a:r>
              <a:rPr lang="ko-KR" altLang="en-US" sz="2400" dirty="0"/>
              <a:t>집</a:t>
            </a:r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xmlns="" id="{BB84A156-89D3-24C7-611D-EAAE09E85E8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544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79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335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smtClean="0">
                <a:solidFill>
                  <a:schemeClr val="accent1"/>
                </a:solidFill>
              </a:rPr>
              <a:t>Google Crawling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254DFCD-6BFA-802A-68C5-CE8AE1818DA3}"/>
              </a:ext>
            </a:extLst>
          </p:cNvPr>
          <p:cNvSpPr txBox="1"/>
          <p:nvPr/>
        </p:nvSpPr>
        <p:spPr>
          <a:xfrm>
            <a:off x="4645134" y="2672720"/>
            <a:ext cx="29017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 smtClean="0">
                <a:solidFill>
                  <a:schemeClr val="accent1"/>
                </a:solidFill>
              </a:rPr>
              <a:t>준비물</a:t>
            </a:r>
            <a:endParaRPr lang="ko-KR" altLang="en-US" sz="72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8501EAC-39D2-CA09-720C-EDF7F167A7D4}"/>
              </a:ext>
            </a:extLst>
          </p:cNvPr>
          <p:cNvSpPr txBox="1"/>
          <p:nvPr/>
        </p:nvSpPr>
        <p:spPr>
          <a:xfrm>
            <a:off x="2846570" y="4096359"/>
            <a:ext cx="64988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6"/>
                </a:solidFill>
              </a:rPr>
              <a:t>s</a:t>
            </a:r>
            <a:r>
              <a:rPr lang="en-US" altLang="ko-KR" sz="2400" dirty="0" smtClean="0">
                <a:solidFill>
                  <a:schemeClr val="accent6"/>
                </a:solidFill>
              </a:rPr>
              <a:t>elenium</a:t>
            </a:r>
            <a:r>
              <a:rPr lang="ko-KR" altLang="en-US" sz="2400" dirty="0" smtClean="0">
                <a:solidFill>
                  <a:schemeClr val="accent6"/>
                </a:solidFill>
              </a:rPr>
              <a:t> </a:t>
            </a:r>
            <a:r>
              <a:rPr lang="en-US" altLang="ko-KR" sz="2400" dirty="0" smtClean="0">
                <a:solidFill>
                  <a:schemeClr val="accent6"/>
                </a:solidFill>
              </a:rPr>
              <a:t>Library </a:t>
            </a:r>
            <a:r>
              <a:rPr lang="en-US" altLang="ko-KR" sz="2400" dirty="0" smtClean="0"/>
              <a:t>+ </a:t>
            </a:r>
            <a:r>
              <a:rPr lang="en-US" altLang="ko-KR" sz="2400" dirty="0" smtClean="0">
                <a:solidFill>
                  <a:srgbClr val="FF0000"/>
                </a:solidFill>
              </a:rPr>
              <a:t>Chrome</a:t>
            </a:r>
            <a:r>
              <a:rPr lang="en-US" altLang="ko-KR" sz="2400" dirty="0" smtClean="0"/>
              <a:t> + </a:t>
            </a:r>
            <a:r>
              <a:rPr lang="en-US" altLang="ko-KR" sz="2400" dirty="0" smtClean="0">
                <a:solidFill>
                  <a:srgbClr val="7030A0"/>
                </a:solidFill>
              </a:rPr>
              <a:t>Chrome Driver</a:t>
            </a:r>
          </a:p>
          <a:p>
            <a:pPr algn="ctr"/>
            <a:r>
              <a:rPr lang="en-US" altLang="ko-KR" sz="2400" dirty="0" smtClean="0">
                <a:solidFill>
                  <a:srgbClr val="7030A0"/>
                </a:solidFill>
              </a:rPr>
              <a:t>+</a:t>
            </a:r>
            <a:r>
              <a:rPr lang="en-US" altLang="ko-KR" sz="2400" dirty="0" err="1" smtClean="0">
                <a:solidFill>
                  <a:srgbClr val="002060"/>
                </a:solidFill>
              </a:rPr>
              <a:t>webdriver</a:t>
            </a:r>
            <a:r>
              <a:rPr lang="en-US" altLang="ko-KR" sz="2400" dirty="0" smtClean="0">
                <a:solidFill>
                  <a:srgbClr val="002060"/>
                </a:solidFill>
              </a:rPr>
              <a:t>-manager Library</a:t>
            </a:r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xmlns="" id="{BB84A156-89D3-24C7-611D-EAAE09E85E87}"/>
              </a:ext>
            </a:extLst>
          </p:cNvPr>
          <p:cNvSpPr/>
          <p:nvPr/>
        </p:nvSpPr>
        <p:spPr>
          <a:xfrm>
            <a:off x="1163053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265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79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335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smtClean="0">
                <a:solidFill>
                  <a:schemeClr val="accent1"/>
                </a:solidFill>
              </a:rPr>
              <a:t>Google Crawling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254DFCD-6BFA-802A-68C5-CE8AE1818DA3}"/>
              </a:ext>
            </a:extLst>
          </p:cNvPr>
          <p:cNvSpPr txBox="1"/>
          <p:nvPr/>
        </p:nvSpPr>
        <p:spPr>
          <a:xfrm>
            <a:off x="3066980" y="2672720"/>
            <a:ext cx="6058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 smtClean="0">
                <a:solidFill>
                  <a:schemeClr val="accent1"/>
                </a:solidFill>
              </a:rPr>
              <a:t>selenium </a:t>
            </a:r>
            <a:r>
              <a:rPr lang="ko-KR" altLang="en-US" sz="7200" b="1" dirty="0" smtClean="0">
                <a:solidFill>
                  <a:schemeClr val="accent1"/>
                </a:solidFill>
              </a:rPr>
              <a:t>설치</a:t>
            </a:r>
            <a:endParaRPr lang="ko-KR" altLang="en-US" sz="72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8501EAC-39D2-CA09-720C-EDF7F167A7D4}"/>
              </a:ext>
            </a:extLst>
          </p:cNvPr>
          <p:cNvSpPr txBox="1"/>
          <p:nvPr/>
        </p:nvSpPr>
        <p:spPr>
          <a:xfrm>
            <a:off x="4629116" y="4096359"/>
            <a:ext cx="2933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002060"/>
                </a:solidFill>
              </a:rPr>
              <a:t>pip install selenium</a:t>
            </a:r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xmlns="" id="{BB84A156-89D3-24C7-611D-EAAE09E85E87}"/>
              </a:ext>
            </a:extLst>
          </p:cNvPr>
          <p:cNvSpPr/>
          <p:nvPr/>
        </p:nvSpPr>
        <p:spPr>
          <a:xfrm>
            <a:off x="1163053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262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9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335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smtClean="0">
                <a:solidFill>
                  <a:schemeClr val="accent1"/>
                </a:solidFill>
              </a:rPr>
              <a:t>Google Crawling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254DFCD-6BFA-802A-68C5-CE8AE1818DA3}"/>
              </a:ext>
            </a:extLst>
          </p:cNvPr>
          <p:cNvSpPr txBox="1"/>
          <p:nvPr/>
        </p:nvSpPr>
        <p:spPr>
          <a:xfrm>
            <a:off x="2735160" y="2672719"/>
            <a:ext cx="672171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500" b="1" dirty="0" err="1" smtClean="0">
                <a:solidFill>
                  <a:schemeClr val="accent1"/>
                </a:solidFill>
              </a:rPr>
              <a:t>webdriver</a:t>
            </a:r>
            <a:r>
              <a:rPr lang="en-US" altLang="ko-KR" sz="4500" b="1" dirty="0" smtClean="0">
                <a:solidFill>
                  <a:schemeClr val="accent1"/>
                </a:solidFill>
              </a:rPr>
              <a:t>-manager </a:t>
            </a:r>
            <a:r>
              <a:rPr lang="ko-KR" altLang="en-US" sz="4500" b="1" dirty="0" smtClean="0">
                <a:solidFill>
                  <a:schemeClr val="accent1"/>
                </a:solidFill>
              </a:rPr>
              <a:t>설치</a:t>
            </a:r>
            <a:endParaRPr lang="ko-KR" altLang="en-US" sz="45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8501EAC-39D2-CA09-720C-EDF7F167A7D4}"/>
              </a:ext>
            </a:extLst>
          </p:cNvPr>
          <p:cNvSpPr txBox="1"/>
          <p:nvPr/>
        </p:nvSpPr>
        <p:spPr>
          <a:xfrm>
            <a:off x="3851660" y="4096359"/>
            <a:ext cx="4488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002060"/>
                </a:solidFill>
              </a:rPr>
              <a:t>pip install </a:t>
            </a:r>
            <a:r>
              <a:rPr lang="en-US" altLang="ko-KR" sz="2400" dirty="0" err="1" smtClean="0">
                <a:solidFill>
                  <a:srgbClr val="002060"/>
                </a:solidFill>
              </a:rPr>
              <a:t>webdriver</a:t>
            </a:r>
            <a:r>
              <a:rPr lang="en-US" altLang="ko-KR" sz="2400" dirty="0" smtClean="0">
                <a:solidFill>
                  <a:srgbClr val="002060"/>
                </a:solidFill>
              </a:rPr>
              <a:t>-manager</a:t>
            </a:r>
          </a:p>
        </p:txBody>
      </p:sp>
      <p:sp>
        <p:nvSpPr>
          <p:cNvPr id="11" name="양쪽 대괄호 10">
            <a:extLst>
              <a:ext uri="{FF2B5EF4-FFF2-40B4-BE49-F238E27FC236}">
                <a16:creationId xmlns=""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1163053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8501EAC-39D2-CA09-720C-EDF7F167A7D4}"/>
              </a:ext>
            </a:extLst>
          </p:cNvPr>
          <p:cNvSpPr txBox="1"/>
          <p:nvPr/>
        </p:nvSpPr>
        <p:spPr>
          <a:xfrm>
            <a:off x="4359826" y="4653136"/>
            <a:ext cx="34724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 smtClean="0"/>
              <a:t>Chrome </a:t>
            </a:r>
            <a:r>
              <a:rPr lang="ko-KR" altLang="en-US" sz="1500" dirty="0" smtClean="0"/>
              <a:t>버전에 맞는 </a:t>
            </a:r>
            <a:r>
              <a:rPr lang="en-US" altLang="ko-KR" sz="1500" dirty="0" smtClean="0"/>
              <a:t>chrome driver</a:t>
            </a:r>
            <a:r>
              <a:rPr lang="ko-KR" altLang="en-US" sz="1500" dirty="0" smtClean="0"/>
              <a:t>를</a:t>
            </a:r>
            <a:endParaRPr lang="en-US" altLang="ko-KR" sz="1500" dirty="0" smtClean="0"/>
          </a:p>
          <a:p>
            <a:pPr algn="ctr"/>
            <a:r>
              <a:rPr lang="ko-KR" altLang="en-US" sz="1500" dirty="0" smtClean="0"/>
              <a:t>자동 설치하기 위함</a:t>
            </a:r>
            <a:endParaRPr lang="en-US" altLang="ko-KR" sz="1500" dirty="0" smtClean="0"/>
          </a:p>
        </p:txBody>
      </p:sp>
    </p:spTree>
    <p:extLst>
      <p:ext uri="{BB962C8B-B14F-4D97-AF65-F5344CB8AC3E}">
        <p14:creationId xmlns:p14="http://schemas.microsoft.com/office/powerpoint/2010/main" val="2928429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2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14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smtClean="0">
                <a:solidFill>
                  <a:schemeClr val="accent1"/>
                </a:solidFill>
              </a:rPr>
              <a:t>Google Crawling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350" y="3521204"/>
            <a:ext cx="9400164" cy="178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47403" y="2297068"/>
            <a:ext cx="335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&lt;CODE : </a:t>
            </a:r>
            <a:r>
              <a:rPr lang="ko-KR" altLang="en-US" dirty="0" err="1" smtClean="0"/>
              <a:t>구글</a:t>
            </a:r>
            <a:r>
              <a:rPr lang="ko-KR" altLang="en-US" dirty="0" smtClean="0"/>
              <a:t> 드라이버 설치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022678" y="3761070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실행 결과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723" y="4580848"/>
            <a:ext cx="3187700" cy="8572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4306107" y="4639135"/>
            <a:ext cx="1341120" cy="19900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022678" y="5544150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&lt;</a:t>
            </a:r>
            <a:r>
              <a:rPr lang="ko-KR" altLang="en-US" dirty="0" smtClean="0"/>
              <a:t>실행 결과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836" y="1325880"/>
            <a:ext cx="6507163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3654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2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335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smtClean="0">
                <a:solidFill>
                  <a:schemeClr val="accent1"/>
                </a:solidFill>
              </a:rPr>
              <a:t>Google Crawling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53" y="1124745"/>
            <a:ext cx="9412817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630374" y="1772816"/>
            <a:ext cx="5950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&lt;CODE :  Chrome</a:t>
            </a:r>
            <a:r>
              <a:rPr lang="ko-KR" altLang="en-US" dirty="0" smtClean="0"/>
              <a:t>을 통해 </a:t>
            </a:r>
            <a:r>
              <a:rPr lang="en-US" altLang="ko-KR" dirty="0" smtClean="0"/>
              <a:t>google</a:t>
            </a:r>
            <a:r>
              <a:rPr lang="ko-KR" altLang="en-US" dirty="0" smtClean="0"/>
              <a:t>이미지 사이트 </a:t>
            </a:r>
            <a:r>
              <a:rPr lang="en-US" altLang="ko-KR" dirty="0" smtClean="0"/>
              <a:t>open&gt;</a:t>
            </a:r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293" y="3184394"/>
            <a:ext cx="6361810" cy="1514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017304" y="4505799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실행 결과 </a:t>
            </a:r>
            <a:r>
              <a:rPr lang="en-US" altLang="ko-KR" dirty="0" smtClean="0"/>
              <a:t>: 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476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2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335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smtClean="0">
                <a:solidFill>
                  <a:schemeClr val="accent1"/>
                </a:solidFill>
              </a:rPr>
              <a:t>Google Crawling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89062" y="2204864"/>
            <a:ext cx="466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&lt;CODE :  </a:t>
            </a:r>
            <a:r>
              <a:rPr lang="ko-KR" altLang="en-US" dirty="0" smtClean="0"/>
              <a:t>브라우저에서 검색할 단어 입력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469" y="1052737"/>
            <a:ext cx="9793817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46" y="2708921"/>
            <a:ext cx="5451660" cy="3048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656755" y="5949280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실행결과</a:t>
            </a:r>
            <a:r>
              <a:rPr lang="en-US" altLang="ko-KR" dirty="0" smtClean="0"/>
              <a:t> :  </a:t>
            </a:r>
            <a:r>
              <a:rPr lang="ko-KR" altLang="en-US" dirty="0" smtClean="0"/>
              <a:t>선박으로 입력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752" y="3219637"/>
            <a:ext cx="3779029" cy="2416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9094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335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smtClean="0">
                <a:solidFill>
                  <a:schemeClr val="accent1"/>
                </a:solidFill>
              </a:rPr>
              <a:t>Google Crawling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702097" y="4139788"/>
            <a:ext cx="689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&lt;CODE : </a:t>
            </a:r>
            <a:r>
              <a:rPr lang="ko-KR" altLang="en-US" dirty="0" smtClean="0"/>
              <a:t>검색된 이미지를 브라우저에 모두 표기하기 위한 코드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646" y="967672"/>
            <a:ext cx="5814711" cy="3109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82" y="4703000"/>
            <a:ext cx="2681173" cy="153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타원 1"/>
          <p:cNvSpPr/>
          <p:nvPr/>
        </p:nvSpPr>
        <p:spPr>
          <a:xfrm>
            <a:off x="2925769" y="4869161"/>
            <a:ext cx="568767" cy="3877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018" y="4669956"/>
            <a:ext cx="2672868" cy="1542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타원 14"/>
          <p:cNvSpPr/>
          <p:nvPr/>
        </p:nvSpPr>
        <p:spPr>
          <a:xfrm>
            <a:off x="6166721" y="5955176"/>
            <a:ext cx="427323" cy="3204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655841" y="5669713"/>
            <a:ext cx="757028" cy="24079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588556" y="5256338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실행결과</a:t>
            </a:r>
            <a:r>
              <a:rPr lang="en-US" altLang="ko-KR" dirty="0" smtClean="0"/>
              <a:t> :  </a:t>
            </a:r>
            <a:r>
              <a:rPr lang="ko-KR" altLang="en-US" dirty="0" smtClean="0"/>
              <a:t>스크롤 맨 밑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더 보기 없음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7527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335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smtClean="0">
                <a:solidFill>
                  <a:schemeClr val="accent1"/>
                </a:solidFill>
              </a:rPr>
              <a:t>Google Crawling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89741" y="2524838"/>
            <a:ext cx="466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&lt;CODE : </a:t>
            </a:r>
            <a:r>
              <a:rPr lang="ko-KR" altLang="en-US" dirty="0" smtClean="0"/>
              <a:t>검색된 이미지를 모두 찾는 코드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07" y="1412776"/>
            <a:ext cx="6261100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391" y="1556793"/>
            <a:ext cx="2832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320599" y="2495714"/>
            <a:ext cx="3796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결과</a:t>
            </a:r>
            <a:r>
              <a:rPr lang="en-US" altLang="ko-KR" dirty="0" smtClean="0"/>
              <a:t> :</a:t>
            </a:r>
            <a:r>
              <a:rPr lang="ko-KR" altLang="en-US" dirty="0" smtClean="0"/>
              <a:t>총 </a:t>
            </a:r>
            <a:r>
              <a:rPr lang="en-US" altLang="ko-KR" dirty="0" smtClean="0"/>
              <a:t>780</a:t>
            </a:r>
            <a:r>
              <a:rPr lang="ko-KR" altLang="en-US" dirty="0" smtClean="0"/>
              <a:t>개의 이미지를 찾음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71" y="4365105"/>
            <a:ext cx="4533900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634294" y="5877272"/>
            <a:ext cx="412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&lt;CODE : </a:t>
            </a:r>
            <a:r>
              <a:rPr lang="ko-KR" altLang="en-US" dirty="0" smtClean="0"/>
              <a:t>이미지를 저장할 폴더 생</a:t>
            </a:r>
            <a:r>
              <a:rPr lang="ko-KR" altLang="en-US" dirty="0"/>
              <a:t>성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859" y="4314800"/>
            <a:ext cx="3784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215321" y="5805264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결과</a:t>
            </a:r>
            <a:r>
              <a:rPr lang="en-US" altLang="ko-KR" dirty="0" smtClean="0"/>
              <a:t> :</a:t>
            </a:r>
            <a:r>
              <a:rPr lang="ko-KR" altLang="en-US" dirty="0" smtClean="0"/>
              <a:t>폴더 생성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6244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335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smtClean="0">
                <a:solidFill>
                  <a:schemeClr val="accent1"/>
                </a:solidFill>
              </a:rPr>
              <a:t>Google Crawling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627" y="1196752"/>
            <a:ext cx="6070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3136445" y="1772816"/>
            <a:ext cx="5429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&lt;CODE : </a:t>
            </a:r>
            <a:r>
              <a:rPr lang="ko-KR" altLang="en-US" dirty="0" smtClean="0"/>
              <a:t>클래스 </a:t>
            </a:r>
            <a:r>
              <a:rPr lang="ko-KR" altLang="en-US" dirty="0" err="1" smtClean="0"/>
              <a:t>셀렉터</a:t>
            </a:r>
            <a:r>
              <a:rPr lang="ko-KR" altLang="en-US" dirty="0" smtClean="0"/>
              <a:t> 값이 </a:t>
            </a:r>
            <a:r>
              <a:rPr lang="en-US" altLang="ko-KR" dirty="0"/>
              <a:t>.</a:t>
            </a:r>
            <a:r>
              <a:rPr lang="en-US" altLang="ko-KR" dirty="0" smtClean="0"/>
              <a:t>rg_i.Q4LuWd </a:t>
            </a:r>
            <a:r>
              <a:rPr lang="ko-KR" altLang="en-US" dirty="0" smtClean="0"/>
              <a:t>찾음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766" y="2768707"/>
            <a:ext cx="3924300" cy="292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875434" y="2792590"/>
            <a:ext cx="1785031" cy="3525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585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02CED0DE-6F71-71B8-7E6B-E4BBFE0015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31"/>
          <a:stretch/>
        </p:blipFill>
        <p:spPr>
          <a:xfrm>
            <a:off x="6096000" y="0"/>
            <a:ext cx="6108378" cy="685800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748DE9C-B5AD-BAA4-4EBD-53FA1916E9A2}"/>
              </a:ext>
            </a:extLst>
          </p:cNvPr>
          <p:cNvSpPr txBox="1"/>
          <p:nvPr/>
        </p:nvSpPr>
        <p:spPr>
          <a:xfrm>
            <a:off x="1229707" y="721892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E308183-DB54-F711-9B69-C8C5752AF7AF}"/>
              </a:ext>
            </a:extLst>
          </p:cNvPr>
          <p:cNvSpPr txBox="1"/>
          <p:nvPr/>
        </p:nvSpPr>
        <p:spPr>
          <a:xfrm>
            <a:off x="1856247" y="2362199"/>
            <a:ext cx="304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C5F8E78-68AC-B048-5336-EE835D4169E6}"/>
              </a:ext>
            </a:extLst>
          </p:cNvPr>
          <p:cNvSpPr txBox="1"/>
          <p:nvPr/>
        </p:nvSpPr>
        <p:spPr>
          <a:xfrm>
            <a:off x="2585007" y="2300644"/>
            <a:ext cx="2271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smtClean="0">
                <a:solidFill>
                  <a:schemeClr val="accent1"/>
                </a:solidFill>
              </a:rPr>
              <a:t>개발 환경 설정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13F5BEB-A29E-EC98-4681-67E53CB0B3C2}"/>
              </a:ext>
            </a:extLst>
          </p:cNvPr>
          <p:cNvSpPr txBox="1"/>
          <p:nvPr/>
        </p:nvSpPr>
        <p:spPr>
          <a:xfrm>
            <a:off x="1856247" y="3438417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5EF1453-BC33-8329-E803-35808F5E93AA}"/>
              </a:ext>
            </a:extLst>
          </p:cNvPr>
          <p:cNvSpPr txBox="1"/>
          <p:nvPr/>
        </p:nvSpPr>
        <p:spPr>
          <a:xfrm>
            <a:off x="2585007" y="3376862"/>
            <a:ext cx="3089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err="1" smtClean="0">
                <a:solidFill>
                  <a:schemeClr val="accent1"/>
                </a:solidFill>
              </a:rPr>
              <a:t>구글</a:t>
            </a:r>
            <a:r>
              <a:rPr lang="ko-KR" altLang="en-US" sz="2800" spc="-300" dirty="0" smtClean="0">
                <a:solidFill>
                  <a:schemeClr val="accent1"/>
                </a:solidFill>
              </a:rPr>
              <a:t> 이미지 </a:t>
            </a:r>
            <a:r>
              <a:rPr lang="en-US" altLang="ko-KR" sz="2800" spc="-300" dirty="0" smtClean="0">
                <a:solidFill>
                  <a:schemeClr val="accent1"/>
                </a:solidFill>
              </a:rPr>
              <a:t>Crawling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67FBC02-6717-E326-10F3-EED37C2CE102}"/>
              </a:ext>
            </a:extLst>
          </p:cNvPr>
          <p:cNvSpPr txBox="1"/>
          <p:nvPr/>
        </p:nvSpPr>
        <p:spPr>
          <a:xfrm>
            <a:off x="1856247" y="4514635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75A99F0-E26F-49EF-19FA-5DA225DF25D0}"/>
              </a:ext>
            </a:extLst>
          </p:cNvPr>
          <p:cNvSpPr txBox="1"/>
          <p:nvPr/>
        </p:nvSpPr>
        <p:spPr>
          <a:xfrm>
            <a:off x="2585007" y="4453080"/>
            <a:ext cx="1725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 smtClean="0">
                <a:solidFill>
                  <a:schemeClr val="accent1"/>
                </a:solidFill>
              </a:rPr>
              <a:t>YOLO </a:t>
            </a:r>
            <a:r>
              <a:rPr lang="ko-KR" altLang="en-US" sz="2800" spc="-300" dirty="0" smtClean="0">
                <a:solidFill>
                  <a:schemeClr val="accent1"/>
                </a:solidFill>
              </a:rPr>
              <a:t>설치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EC5CD14-4594-1730-18CF-710701846C6F}"/>
              </a:ext>
            </a:extLst>
          </p:cNvPr>
          <p:cNvSpPr txBox="1"/>
          <p:nvPr/>
        </p:nvSpPr>
        <p:spPr>
          <a:xfrm>
            <a:off x="1856247" y="5590853"/>
            <a:ext cx="352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4BB9965-4F0D-8E0C-4C5A-019C795529F3}"/>
              </a:ext>
            </a:extLst>
          </p:cNvPr>
          <p:cNvSpPr txBox="1"/>
          <p:nvPr/>
        </p:nvSpPr>
        <p:spPr>
          <a:xfrm>
            <a:off x="2585007" y="5529298"/>
            <a:ext cx="2510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smtClean="0">
                <a:solidFill>
                  <a:schemeClr val="accent1"/>
                </a:solidFill>
              </a:rPr>
              <a:t>이미지 </a:t>
            </a:r>
            <a:r>
              <a:rPr lang="ko-KR" altLang="en-US" sz="2800" spc="-300" dirty="0" err="1" smtClean="0">
                <a:solidFill>
                  <a:schemeClr val="accent1"/>
                </a:solidFill>
              </a:rPr>
              <a:t>프로세싱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27B173C-BF4B-5D6B-514A-71779E736CDB}"/>
              </a:ext>
            </a:extLst>
          </p:cNvPr>
          <p:cNvSpPr txBox="1"/>
          <p:nvPr/>
        </p:nvSpPr>
        <p:spPr>
          <a:xfrm>
            <a:off x="2585007" y="986190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+mn-ea"/>
              </a:rPr>
              <a:t>table of contents</a:t>
            </a:r>
            <a:endParaRPr lang="ko-KR" altLang="en-US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D258E78-E0A3-AE12-64E5-C4481F9EEFE4}"/>
              </a:ext>
            </a:extLst>
          </p:cNvPr>
          <p:cNvSpPr txBox="1"/>
          <p:nvPr/>
        </p:nvSpPr>
        <p:spPr>
          <a:xfrm>
            <a:off x="9987228" y="643778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335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smtClean="0">
                <a:solidFill>
                  <a:schemeClr val="accent1"/>
                </a:solidFill>
              </a:rPr>
              <a:t>Google Crawling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531650" y="1758083"/>
            <a:ext cx="358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&lt;CODE : </a:t>
            </a:r>
            <a:r>
              <a:rPr lang="ko-KR" altLang="en-US" dirty="0" smtClean="0"/>
              <a:t>파일을 저장하는 코드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477" y="1124744"/>
            <a:ext cx="62484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71" y="3217433"/>
            <a:ext cx="4201007" cy="2099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237" y="3159346"/>
            <a:ext cx="3105467" cy="2215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3531650" y="5517232"/>
            <a:ext cx="3397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결과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파일을 저장하는 코드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293" y="3212976"/>
            <a:ext cx="3353348" cy="648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1757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664238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520206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 smtClean="0">
                  <a:solidFill>
                    <a:schemeClr val="bg1"/>
                  </a:solidFill>
                  <a:latin typeface="+mn-ea"/>
                </a:rPr>
                <a:t>데이터 분류 및 학습</a:t>
              </a:r>
              <a:endParaRPr lang="ko-KR" altLang="en-US" sz="48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xmlns="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7375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933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데이터 분류 및 학습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0447" y="990600"/>
            <a:ext cx="5785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Crawling</a:t>
            </a:r>
            <a:r>
              <a:rPr lang="ko-KR" altLang="en-US" dirty="0" smtClean="0"/>
              <a:t>으로 수집한 데이터를 분류 하는 학습 진행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20447" y="1554480"/>
            <a:ext cx="10421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 PC</a:t>
            </a:r>
            <a:r>
              <a:rPr lang="ko-KR" altLang="en-US" dirty="0" smtClean="0"/>
              <a:t>에서 진행하기에는 </a:t>
            </a:r>
            <a:r>
              <a:rPr lang="en-US" altLang="ko-KR" dirty="0" smtClean="0"/>
              <a:t>PC</a:t>
            </a:r>
            <a:r>
              <a:rPr lang="ko-KR" altLang="en-US" dirty="0" smtClean="0"/>
              <a:t>의 성능 및 코드의 디버깅이 힘들어 </a:t>
            </a:r>
            <a:r>
              <a:rPr lang="en-US" altLang="ko-KR" dirty="0" smtClean="0"/>
              <a:t>Teachable Machine </a:t>
            </a:r>
            <a:r>
              <a:rPr lang="ko-KR" altLang="en-US" dirty="0" smtClean="0"/>
              <a:t>사이트를 이용</a:t>
            </a:r>
            <a:endParaRPr lang="en-US" altLang="ko-KR" dirty="0" smtClean="0"/>
          </a:p>
          <a:p>
            <a:r>
              <a:rPr lang="en-US" altLang="ko-KR" dirty="0"/>
              <a:t>	- https://teachablemachine.withgoogle.com/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530" y="2505886"/>
            <a:ext cx="7872887" cy="3400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9752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0447" y="990600"/>
            <a:ext cx="2702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이미지 프로젝트 선택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455" y="1963599"/>
            <a:ext cx="9030383" cy="4195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393957" y="3273226"/>
            <a:ext cx="2708625" cy="29954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933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데이터 분류 및 학습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919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177" y="1885573"/>
            <a:ext cx="8644659" cy="3833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0447" y="990600"/>
            <a:ext cx="2779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표준 이미지 모델 선택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020472" y="3135149"/>
            <a:ext cx="3605181" cy="22505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933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데이터 분류 및 학습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081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665" y="1495786"/>
            <a:ext cx="4968482" cy="5007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0447" y="990600"/>
            <a:ext cx="301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학습 스킬 데이터 업로드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268966" y="2233091"/>
            <a:ext cx="784593" cy="7170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933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데이터 분류 및 학습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036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020" y="1604010"/>
            <a:ext cx="2514600" cy="232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0447" y="990600"/>
            <a:ext cx="224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모델 학습 시키기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542804" y="2357557"/>
            <a:ext cx="2035030" cy="6518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933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데이터 분류 및 학습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65827" y="990600"/>
            <a:ext cx="301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학습이 완료된 상태 확인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977" y="1713389"/>
            <a:ext cx="3446735" cy="3906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8271147" y="2322364"/>
            <a:ext cx="648424" cy="404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042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0447" y="990600"/>
            <a:ext cx="208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8. </a:t>
            </a:r>
            <a:r>
              <a:rPr lang="ko-KR" altLang="en-US" dirty="0" smtClean="0"/>
              <a:t>학습 상태 확인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933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데이터 분류 및 학습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36" y="1451748"/>
            <a:ext cx="2182368" cy="5099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384972" y="6103239"/>
            <a:ext cx="1263594" cy="4452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692647" y="990600"/>
            <a:ext cx="247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학습 파일 다운로드</a:t>
            </a:r>
            <a:endParaRPr lang="ko-KR" altLang="en-US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052" y="1451748"/>
            <a:ext cx="2182368" cy="5099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7844513" y="1409916"/>
            <a:ext cx="1389953" cy="4897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847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12" y="1566123"/>
            <a:ext cx="5160107" cy="4242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0447" y="990600"/>
            <a:ext cx="374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10. </a:t>
            </a:r>
            <a:r>
              <a:rPr lang="en-US" altLang="ko-KR" dirty="0" err="1" smtClean="0"/>
              <a:t>Tensorflow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keras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파일로 다운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933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데이터 분류 및 학습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50768" y="2621437"/>
            <a:ext cx="713266" cy="3679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350124" y="2590419"/>
            <a:ext cx="1263594" cy="4452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043167" y="990600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11. </a:t>
            </a:r>
            <a:r>
              <a:rPr lang="ko-KR" altLang="en-US" dirty="0" smtClean="0"/>
              <a:t>파일 확인</a:t>
            </a:r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303" y="1528023"/>
            <a:ext cx="143827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369" y="2249249"/>
            <a:ext cx="2457450" cy="287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83686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0447" y="990600"/>
            <a:ext cx="3558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en-US" altLang="ko-KR" dirty="0" err="1" smtClean="0"/>
              <a:t>Tensorflow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- pip install </a:t>
            </a:r>
            <a:r>
              <a:rPr lang="en-US" altLang="ko-KR" dirty="0" err="1" smtClean="0"/>
              <a:t>tensorflow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613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300" dirty="0" err="1" smtClean="0">
                <a:solidFill>
                  <a:schemeClr val="accent1"/>
                </a:solidFill>
              </a:rPr>
              <a:t>Tensorflow</a:t>
            </a:r>
            <a:r>
              <a:rPr lang="ko-KR" altLang="en-US" sz="2000" b="1" spc="-300" dirty="0" smtClean="0">
                <a:solidFill>
                  <a:schemeClr val="accent1"/>
                </a:solidFill>
              </a:rPr>
              <a:t>를 이용하여  이미지를 분류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0447" y="2202180"/>
            <a:ext cx="3390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분석을 진행 할 이미지 </a:t>
            </a:r>
            <a:r>
              <a:rPr lang="en-US" altLang="ko-KR" dirty="0" smtClean="0"/>
              <a:t>Load</a:t>
            </a:r>
          </a:p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120" y="2814638"/>
            <a:ext cx="221932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464047" y="990599"/>
            <a:ext cx="369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이미지 크기를 </a:t>
            </a:r>
            <a:r>
              <a:rPr lang="en-US" altLang="ko-KR" dirty="0" smtClean="0"/>
              <a:t>244x244</a:t>
            </a:r>
            <a:r>
              <a:rPr lang="ko-KR" altLang="en-US" dirty="0" smtClean="0"/>
              <a:t>로 변경</a:t>
            </a:r>
            <a:endParaRPr lang="ko-KR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463" y="1636931"/>
            <a:ext cx="357187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941" y="3566160"/>
            <a:ext cx="7441145" cy="2732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6104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F5C1ACF7-8A35-25CF-FF70-3E0814963361}"/>
              </a:ext>
            </a:extLst>
          </p:cNvPr>
          <p:cNvCxnSpPr/>
          <p:nvPr/>
        </p:nvCxnSpPr>
        <p:spPr>
          <a:xfrm>
            <a:off x="0" y="346551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68BDFDEA-2A55-402D-6599-C07C84E494E6}"/>
              </a:ext>
            </a:extLst>
          </p:cNvPr>
          <p:cNvSpPr/>
          <p:nvPr/>
        </p:nvSpPr>
        <p:spPr>
          <a:xfrm>
            <a:off x="818148" y="2081463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F001C1F6-1EBD-E5CE-94C9-5878C1918FEC}"/>
              </a:ext>
            </a:extLst>
          </p:cNvPr>
          <p:cNvSpPr/>
          <p:nvPr/>
        </p:nvSpPr>
        <p:spPr>
          <a:xfrm>
            <a:off x="8678779" y="2081463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F8E857DD-B7DA-4C94-4B41-487CC595ADF3}"/>
              </a:ext>
            </a:extLst>
          </p:cNvPr>
          <p:cNvSpPr/>
          <p:nvPr/>
        </p:nvSpPr>
        <p:spPr>
          <a:xfrm>
            <a:off x="4756485" y="2081462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5FB81F6-76A1-1777-8953-CB7B9A32A7A3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요약 </a:t>
            </a:r>
            <a:r>
              <a:rPr lang="en-US" altLang="ko-KR" sz="28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| Overview</a:t>
            </a:r>
            <a:endParaRPr lang="ko-KR" altLang="en-US" sz="2800" b="1" spc="-3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944080C-AE31-0B6A-5362-529043FB2DAB}"/>
              </a:ext>
            </a:extLst>
          </p:cNvPr>
          <p:cNvSpPr txBox="1"/>
          <p:nvPr/>
        </p:nvSpPr>
        <p:spPr>
          <a:xfrm>
            <a:off x="1112520" y="3173125"/>
            <a:ext cx="1996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accent1">
                    <a:lumMod val="50000"/>
                  </a:schemeClr>
                </a:solidFill>
              </a:rPr>
              <a:t>Crawling</a:t>
            </a:r>
            <a:endParaRPr lang="ko-KR" altLang="en-US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83DC3D5-AD91-D8AB-C428-25FDAE44CB12}"/>
              </a:ext>
            </a:extLst>
          </p:cNvPr>
          <p:cNvSpPr txBox="1"/>
          <p:nvPr/>
        </p:nvSpPr>
        <p:spPr>
          <a:xfrm>
            <a:off x="4610100" y="2967385"/>
            <a:ext cx="29641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accent1">
                    <a:lumMod val="50000"/>
                  </a:schemeClr>
                </a:solidFill>
              </a:rPr>
              <a:t>데이터 분류 및 학습</a:t>
            </a:r>
            <a:endParaRPr lang="ko-KR" altLang="en-US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BE54AF5-E257-82CE-23EB-3A7247442C43}"/>
              </a:ext>
            </a:extLst>
          </p:cNvPr>
          <p:cNvSpPr txBox="1"/>
          <p:nvPr/>
        </p:nvSpPr>
        <p:spPr>
          <a:xfrm>
            <a:off x="8749965" y="2890389"/>
            <a:ext cx="2552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accent1">
                    <a:lumMod val="50000"/>
                  </a:schemeClr>
                </a:solidFill>
              </a:rPr>
              <a:t>Image</a:t>
            </a:r>
          </a:p>
          <a:p>
            <a:pPr algn="ctr"/>
            <a:r>
              <a:rPr lang="en-US" altLang="ko-KR" sz="3200" b="1" dirty="0" smtClean="0">
                <a:solidFill>
                  <a:schemeClr val="accent1">
                    <a:lumMod val="50000"/>
                  </a:schemeClr>
                </a:solidFill>
              </a:rPr>
              <a:t>Processing</a:t>
            </a:r>
            <a:endParaRPr lang="ko-KR" altLang="en-US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70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0447" y="990600"/>
            <a:ext cx="347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라벨과 비교하여 결과를 출력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613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300" dirty="0" err="1" smtClean="0">
                <a:solidFill>
                  <a:schemeClr val="accent1"/>
                </a:solidFill>
              </a:rPr>
              <a:t>Tensorflow</a:t>
            </a:r>
            <a:r>
              <a:rPr lang="ko-KR" altLang="en-US" sz="2000" b="1" spc="-300" dirty="0" smtClean="0">
                <a:solidFill>
                  <a:schemeClr val="accent1"/>
                </a:solidFill>
              </a:rPr>
              <a:t>를 이용하여  이미지를 분류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12" y="1563053"/>
            <a:ext cx="4962525" cy="338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12" y="5289233"/>
            <a:ext cx="1943100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940" y="1563053"/>
            <a:ext cx="5280732" cy="1021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293" y="2955608"/>
            <a:ext cx="4772025" cy="310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001000" y="990600"/>
            <a:ext cx="24176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smtClean="0"/>
              <a:t>&lt;cargo</a:t>
            </a:r>
            <a:r>
              <a:rPr lang="ko-KR" altLang="en-US" sz="1500" smtClean="0"/>
              <a:t> </a:t>
            </a:r>
            <a:r>
              <a:rPr lang="ko-KR" altLang="en-US" sz="1500" dirty="0" smtClean="0"/>
              <a:t>정상적으로 판단</a:t>
            </a:r>
            <a:r>
              <a:rPr lang="en-US" altLang="ko-KR" sz="1500" dirty="0" smtClean="0"/>
              <a:t>&gt;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5833551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8715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8715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43093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xmlns="" id="{613B2B03-9958-7080-A8FA-B021EDFEB92B}"/>
              </a:ext>
            </a:extLst>
          </p:cNvPr>
          <p:cNvSpPr/>
          <p:nvPr/>
        </p:nvSpPr>
        <p:spPr>
          <a:xfrm>
            <a:off x="5866742" y="1821163"/>
            <a:ext cx="5839327" cy="2020407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3A993AD8-5CEA-2D1B-82AC-2D89F5B58074}"/>
              </a:ext>
            </a:extLst>
          </p:cNvPr>
          <p:cNvGrpSpPr/>
          <p:nvPr/>
        </p:nvGrpSpPr>
        <p:grpSpPr>
          <a:xfrm>
            <a:off x="6848917" y="2085659"/>
            <a:ext cx="3874975" cy="1491414"/>
            <a:chOff x="5071677" y="598302"/>
            <a:chExt cx="5322767" cy="2048645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xmlns="" id="{4917425D-F03B-F354-FEC0-11250975C51C}"/>
                </a:ext>
              </a:extLst>
            </p:cNvPr>
            <p:cNvSpPr/>
            <p:nvPr/>
          </p:nvSpPr>
          <p:spPr>
            <a:xfrm>
              <a:off x="5071677" y="598302"/>
              <a:ext cx="2048645" cy="20486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467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xmlns="" id="{82D86A9D-39F0-778D-7C2D-6B2967ABF872}"/>
                </a:ext>
              </a:extLst>
            </p:cNvPr>
            <p:cNvSpPr/>
            <p:nvPr/>
          </p:nvSpPr>
          <p:spPr>
            <a:xfrm>
              <a:off x="8345799" y="598302"/>
              <a:ext cx="2048645" cy="20486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467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xmlns="" id="{C49E913F-178D-7981-553C-769FFE1B1252}"/>
                </a:ext>
              </a:extLst>
            </p:cNvPr>
            <p:cNvSpPr/>
            <p:nvPr/>
          </p:nvSpPr>
          <p:spPr>
            <a:xfrm>
              <a:off x="6708666" y="598302"/>
              <a:ext cx="2048645" cy="20486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467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xmlns="" id="{C7AAE5F6-97C6-5768-5372-CE3519C249BD}"/>
              </a:ext>
            </a:extLst>
          </p:cNvPr>
          <p:cNvSpPr/>
          <p:nvPr/>
        </p:nvSpPr>
        <p:spPr>
          <a:xfrm>
            <a:off x="5866688" y="4339386"/>
            <a:ext cx="5839327" cy="2020407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D4B8AE79-A306-A46A-EEF1-06F4CEFAEB92}"/>
              </a:ext>
            </a:extLst>
          </p:cNvPr>
          <p:cNvSpPr/>
          <p:nvPr/>
        </p:nvSpPr>
        <p:spPr>
          <a:xfrm>
            <a:off x="6848863" y="4603882"/>
            <a:ext cx="1491414" cy="1491414"/>
          </a:xfrm>
          <a:prstGeom prst="ellipse">
            <a:avLst/>
          </a:prstGeom>
          <a:solidFill>
            <a:schemeClr val="accent3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AB7E96AE-48A6-A34C-EFD2-3F9F934109DD}"/>
              </a:ext>
            </a:extLst>
          </p:cNvPr>
          <p:cNvSpPr/>
          <p:nvPr/>
        </p:nvSpPr>
        <p:spPr>
          <a:xfrm>
            <a:off x="9232424" y="4603882"/>
            <a:ext cx="1491414" cy="1491414"/>
          </a:xfrm>
          <a:prstGeom prst="ellipse">
            <a:avLst/>
          </a:prstGeom>
          <a:solidFill>
            <a:schemeClr val="accent3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9685C743-667E-953C-9424-2457F2A44BBC}"/>
              </a:ext>
            </a:extLst>
          </p:cNvPr>
          <p:cNvSpPr/>
          <p:nvPr/>
        </p:nvSpPr>
        <p:spPr>
          <a:xfrm>
            <a:off x="8040592" y="4603882"/>
            <a:ext cx="1491414" cy="1491414"/>
          </a:xfrm>
          <a:prstGeom prst="ellipse">
            <a:avLst/>
          </a:prstGeom>
          <a:solidFill>
            <a:schemeClr val="accent3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E19BBCED-F1C1-C64B-7640-32EBC0489A72}"/>
              </a:ext>
            </a:extLst>
          </p:cNvPr>
          <p:cNvSpPr txBox="1"/>
          <p:nvPr/>
        </p:nvSpPr>
        <p:spPr>
          <a:xfrm flipH="1">
            <a:off x="438296" y="486035"/>
            <a:ext cx="48731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KEYWORD</a:t>
            </a:r>
            <a:r>
              <a:rPr lang="ko-KR" altLang="en-US" sz="50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와 함께</a:t>
            </a:r>
            <a:endParaRPr lang="en-US" altLang="ko-KR" sz="5000" b="1" spc="-3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50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AB8E3F10-7B1B-C990-ACE5-3C4507240ABA}"/>
              </a:ext>
            </a:extLst>
          </p:cNvPr>
          <p:cNvSpPr txBox="1"/>
          <p:nvPr/>
        </p:nvSpPr>
        <p:spPr>
          <a:xfrm>
            <a:off x="438296" y="3898749"/>
            <a:ext cx="50014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모든 국민은 직업선택의 자유를 가진다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국채를 모집하거나 예산외에 국가의 부담이 될 계약을 체결하려 할 때에는 정부는 미리 국회의 의결을 얻어야 한다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pPr algn="just"/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pPr algn="just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국가는 </a:t>
            </a:r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</a:rPr>
              <a:t>지역간의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</a:rPr>
              <a:t>균형있는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 발전을 위하여 지역경제를 육성할 의무를 진다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국회의원은 국가이익을 우선하여 양심에 따라 직무를 행한다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누구든지 병역의무의 이행으로 인하여 불이익한 처우를 받지 아니한다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xmlns="" id="{DB0FA2DB-04BD-3FA3-A21A-F8E8709A8DA7}"/>
              </a:ext>
            </a:extLst>
          </p:cNvPr>
          <p:cNvSpPr/>
          <p:nvPr/>
        </p:nvSpPr>
        <p:spPr>
          <a:xfrm>
            <a:off x="5866635" y="525993"/>
            <a:ext cx="5839327" cy="877954"/>
          </a:xfrm>
          <a:prstGeom prst="roundRect">
            <a:avLst>
              <a:gd name="adj" fmla="val 48203"/>
            </a:avLst>
          </a:prstGeom>
          <a:solidFill>
            <a:schemeClr val="accent2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953D032-5499-0641-D904-7324D054E01F}"/>
              </a:ext>
            </a:extLst>
          </p:cNvPr>
          <p:cNvSpPr txBox="1"/>
          <p:nvPr/>
        </p:nvSpPr>
        <p:spPr>
          <a:xfrm flipH="1">
            <a:off x="7060877" y="2646700"/>
            <a:ext cx="102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146772"/>
                </a:solidFill>
              </a:rPr>
              <a:t>요소</a:t>
            </a:r>
            <a:r>
              <a:rPr lang="en-US" altLang="ko-KR" dirty="0">
                <a:solidFill>
                  <a:srgbClr val="146772"/>
                </a:solidFill>
              </a:rPr>
              <a:t>1</a:t>
            </a:r>
            <a:endParaRPr lang="ko-KR" altLang="en-US" dirty="0">
              <a:solidFill>
                <a:srgbClr val="146772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576E3A30-AC1B-F0AA-579F-425170F442B5}"/>
              </a:ext>
            </a:extLst>
          </p:cNvPr>
          <p:cNvSpPr txBox="1"/>
          <p:nvPr/>
        </p:nvSpPr>
        <p:spPr>
          <a:xfrm flipH="1">
            <a:off x="8271854" y="2646700"/>
            <a:ext cx="102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146772"/>
                </a:solidFill>
              </a:rPr>
              <a:t>요소</a:t>
            </a:r>
            <a:r>
              <a:rPr lang="en-US" altLang="ko-KR" dirty="0">
                <a:solidFill>
                  <a:srgbClr val="146772"/>
                </a:solidFill>
              </a:rPr>
              <a:t>2</a:t>
            </a:r>
            <a:endParaRPr lang="ko-KR" altLang="en-US" dirty="0">
              <a:solidFill>
                <a:srgbClr val="146772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CD47853B-477E-91A6-7476-B9DE24370803}"/>
              </a:ext>
            </a:extLst>
          </p:cNvPr>
          <p:cNvSpPr txBox="1"/>
          <p:nvPr/>
        </p:nvSpPr>
        <p:spPr>
          <a:xfrm flipH="1">
            <a:off x="9482831" y="2646700"/>
            <a:ext cx="102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146772"/>
                </a:solidFill>
              </a:rPr>
              <a:t>요소</a:t>
            </a:r>
            <a:r>
              <a:rPr lang="en-US" altLang="ko-KR" dirty="0">
                <a:solidFill>
                  <a:srgbClr val="146772"/>
                </a:solidFill>
              </a:rPr>
              <a:t>3</a:t>
            </a:r>
            <a:endParaRPr lang="ko-KR" altLang="en-US" dirty="0">
              <a:solidFill>
                <a:srgbClr val="146772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DD6834E9-F8C4-A144-81C2-01D4A963F72A}"/>
              </a:ext>
            </a:extLst>
          </p:cNvPr>
          <p:cNvSpPr txBox="1"/>
          <p:nvPr/>
        </p:nvSpPr>
        <p:spPr>
          <a:xfrm flipH="1">
            <a:off x="7067893" y="5173331"/>
            <a:ext cx="102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F3516656-473D-938C-C42F-7CEC57624741}"/>
              </a:ext>
            </a:extLst>
          </p:cNvPr>
          <p:cNvSpPr txBox="1"/>
          <p:nvPr/>
        </p:nvSpPr>
        <p:spPr>
          <a:xfrm flipH="1">
            <a:off x="8278870" y="5173331"/>
            <a:ext cx="102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410E921-C951-E3EE-3892-18B32D1CCC90}"/>
              </a:ext>
            </a:extLst>
          </p:cNvPr>
          <p:cNvSpPr txBox="1"/>
          <p:nvPr/>
        </p:nvSpPr>
        <p:spPr>
          <a:xfrm flipH="1">
            <a:off x="9489847" y="5173331"/>
            <a:ext cx="102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72B70242-DC28-DD32-4A7C-757FF2917D8B}"/>
              </a:ext>
            </a:extLst>
          </p:cNvPr>
          <p:cNvSpPr txBox="1"/>
          <p:nvPr/>
        </p:nvSpPr>
        <p:spPr>
          <a:xfrm flipH="1">
            <a:off x="6356853" y="671690"/>
            <a:ext cx="4873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300" dirty="0">
                <a:solidFill>
                  <a:schemeClr val="bg1"/>
                </a:solidFill>
                <a:latin typeface="+mn-ea"/>
              </a:rPr>
              <a:t>관계성 지도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xmlns="" id="{413F2EE1-E72C-4DD3-0605-83467FBC130B}"/>
              </a:ext>
            </a:extLst>
          </p:cNvPr>
          <p:cNvCxnSpPr/>
          <p:nvPr/>
        </p:nvCxnSpPr>
        <p:spPr>
          <a:xfrm flipV="1">
            <a:off x="8721033" y="3841570"/>
            <a:ext cx="0" cy="497816"/>
          </a:xfrm>
          <a:prstGeom prst="straightConnector1">
            <a:avLst/>
          </a:prstGeom>
          <a:ln>
            <a:solidFill>
              <a:srgbClr val="1467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xmlns="" id="{6FA96696-4197-AB01-41F5-C2A0B82632DA}"/>
              </a:ext>
            </a:extLst>
          </p:cNvPr>
          <p:cNvCxnSpPr>
            <a:cxnSpLocks/>
          </p:cNvCxnSpPr>
          <p:nvPr/>
        </p:nvCxnSpPr>
        <p:spPr>
          <a:xfrm>
            <a:off x="8905715" y="3841570"/>
            <a:ext cx="0" cy="497816"/>
          </a:xfrm>
          <a:prstGeom prst="straightConnector1">
            <a:avLst/>
          </a:prstGeom>
          <a:ln>
            <a:solidFill>
              <a:srgbClr val="1467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971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11C58013-C204-8858-CBB3-62D6B3713CD7}"/>
              </a:ext>
            </a:extLst>
          </p:cNvPr>
          <p:cNvSpPr/>
          <p:nvPr/>
        </p:nvSpPr>
        <p:spPr>
          <a:xfrm>
            <a:off x="6990149" y="1327336"/>
            <a:ext cx="4064606" cy="4064607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xmlns="" id="{32E8DD7A-DB97-1F03-490D-DE51D55F750F}"/>
              </a:ext>
            </a:extLst>
          </p:cNvPr>
          <p:cNvSpPr/>
          <p:nvPr/>
        </p:nvSpPr>
        <p:spPr>
          <a:xfrm>
            <a:off x="1137245" y="2829892"/>
            <a:ext cx="1245708" cy="1245708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832C7BAD-4AF9-46C3-D844-FF99556D15D3}"/>
              </a:ext>
            </a:extLst>
          </p:cNvPr>
          <p:cNvGrpSpPr/>
          <p:nvPr/>
        </p:nvGrpSpPr>
        <p:grpSpPr>
          <a:xfrm>
            <a:off x="3355761" y="1937348"/>
            <a:ext cx="2661578" cy="2661579"/>
            <a:chOff x="4443663" y="1612231"/>
            <a:chExt cx="3324727" cy="3324727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xmlns="" id="{186E88D5-30DD-948E-2A8C-F0AED7BE5F5F}"/>
                </a:ext>
              </a:extLst>
            </p:cNvPr>
            <p:cNvSpPr/>
            <p:nvPr/>
          </p:nvSpPr>
          <p:spPr>
            <a:xfrm>
              <a:off x="4443663" y="1612231"/>
              <a:ext cx="3324727" cy="332472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5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xmlns="" id="{CACF071E-9A86-8FDC-F834-772E427AE2D4}"/>
                </a:ext>
              </a:extLst>
            </p:cNvPr>
            <p:cNvSpPr/>
            <p:nvPr/>
          </p:nvSpPr>
          <p:spPr>
            <a:xfrm>
              <a:off x="5317958" y="1612231"/>
              <a:ext cx="1556084" cy="1556084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xmlns="" id="{4DDB7E23-1346-F28D-BA98-AE91924FDF52}"/>
                </a:ext>
              </a:extLst>
            </p:cNvPr>
            <p:cNvSpPr/>
            <p:nvPr/>
          </p:nvSpPr>
          <p:spPr>
            <a:xfrm>
              <a:off x="5317958" y="3380874"/>
              <a:ext cx="1556084" cy="1556084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D1BD328A-58B9-A86B-3F4A-ED78E54A910D}"/>
              </a:ext>
            </a:extLst>
          </p:cNvPr>
          <p:cNvSpPr/>
          <p:nvPr/>
        </p:nvSpPr>
        <p:spPr>
          <a:xfrm>
            <a:off x="8391571" y="1314494"/>
            <a:ext cx="1245708" cy="1245708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8695744C-C1FF-C312-1728-8830373D8B74}"/>
              </a:ext>
            </a:extLst>
          </p:cNvPr>
          <p:cNvSpPr/>
          <p:nvPr/>
        </p:nvSpPr>
        <p:spPr>
          <a:xfrm>
            <a:off x="8391571" y="2730364"/>
            <a:ext cx="1245708" cy="1245708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7A289478-8163-B5E1-051F-BA6536014DC3}"/>
              </a:ext>
            </a:extLst>
          </p:cNvPr>
          <p:cNvSpPr/>
          <p:nvPr/>
        </p:nvSpPr>
        <p:spPr>
          <a:xfrm>
            <a:off x="8391571" y="4146235"/>
            <a:ext cx="1245708" cy="1245708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C6EB160-51C4-F595-5A3E-32CDB1308402}"/>
              </a:ext>
            </a:extLst>
          </p:cNvPr>
          <p:cNvSpPr txBox="1"/>
          <p:nvPr/>
        </p:nvSpPr>
        <p:spPr>
          <a:xfrm flipH="1">
            <a:off x="438296" y="486035"/>
            <a:ext cx="48731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spc="-3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분야의 확장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F0375A7-AF44-3AE8-8BA4-7115F32C8508}"/>
              </a:ext>
            </a:extLst>
          </p:cNvPr>
          <p:cNvSpPr txBox="1"/>
          <p:nvPr/>
        </p:nvSpPr>
        <p:spPr>
          <a:xfrm flipH="1">
            <a:off x="915713" y="439975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단계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3FB17DD-21D6-FF7F-9ED2-99EA66FE1482}"/>
              </a:ext>
            </a:extLst>
          </p:cNvPr>
          <p:cNvSpPr txBox="1"/>
          <p:nvPr/>
        </p:nvSpPr>
        <p:spPr>
          <a:xfrm flipH="1">
            <a:off x="3842164" y="5022611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단계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2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70A4026-A498-6AD7-C7CB-AEEEEE73068C}"/>
              </a:ext>
            </a:extLst>
          </p:cNvPr>
          <p:cNvSpPr txBox="1"/>
          <p:nvPr/>
        </p:nvSpPr>
        <p:spPr>
          <a:xfrm flipH="1">
            <a:off x="8178066" y="573856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단계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3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42A8A71-296A-0E58-7635-43224494A353}"/>
              </a:ext>
            </a:extLst>
          </p:cNvPr>
          <p:cNvSpPr txBox="1"/>
          <p:nvPr/>
        </p:nvSpPr>
        <p:spPr>
          <a:xfrm flipH="1">
            <a:off x="907674" y="328084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9ACA6AA-252C-5A43-67CA-1E140C633C48}"/>
              </a:ext>
            </a:extLst>
          </p:cNvPr>
          <p:cNvSpPr txBox="1"/>
          <p:nvPr/>
        </p:nvSpPr>
        <p:spPr>
          <a:xfrm flipH="1">
            <a:off x="3842164" y="2375536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C9DAC78B-FAAA-858E-3871-BC4444EF0A6B}"/>
              </a:ext>
            </a:extLst>
          </p:cNvPr>
          <p:cNvSpPr txBox="1"/>
          <p:nvPr/>
        </p:nvSpPr>
        <p:spPr>
          <a:xfrm flipH="1">
            <a:off x="3842164" y="3798153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61C3CEF1-9D0B-A62F-DE59-6224D386568D}"/>
              </a:ext>
            </a:extLst>
          </p:cNvPr>
          <p:cNvSpPr txBox="1"/>
          <p:nvPr/>
        </p:nvSpPr>
        <p:spPr>
          <a:xfrm flipH="1">
            <a:off x="8178066" y="1758815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7F8A01D7-A03E-59AC-B91E-BBB182D178A4}"/>
              </a:ext>
            </a:extLst>
          </p:cNvPr>
          <p:cNvSpPr txBox="1"/>
          <p:nvPr/>
        </p:nvSpPr>
        <p:spPr>
          <a:xfrm flipH="1">
            <a:off x="8178066" y="3181432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68DADD0D-1536-460D-2952-16A16771DF7D}"/>
              </a:ext>
            </a:extLst>
          </p:cNvPr>
          <p:cNvSpPr txBox="1"/>
          <p:nvPr/>
        </p:nvSpPr>
        <p:spPr>
          <a:xfrm flipH="1">
            <a:off x="8170039" y="460795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7788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A533E35D-5D7C-9775-C063-E4161DFEE7C5}"/>
              </a:ext>
            </a:extLst>
          </p:cNvPr>
          <p:cNvSpPr/>
          <p:nvPr/>
        </p:nvSpPr>
        <p:spPr>
          <a:xfrm>
            <a:off x="3136229" y="4953003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8E881CF8-446C-F0A6-C23F-73C4527DDE49}"/>
              </a:ext>
            </a:extLst>
          </p:cNvPr>
          <p:cNvSpPr/>
          <p:nvPr/>
        </p:nvSpPr>
        <p:spPr>
          <a:xfrm>
            <a:off x="3136231" y="1436234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xmlns="" id="{0C095E96-C995-F11E-293F-F485FC4E3223}"/>
              </a:ext>
            </a:extLst>
          </p:cNvPr>
          <p:cNvSpPr/>
          <p:nvPr/>
        </p:nvSpPr>
        <p:spPr>
          <a:xfrm rot="10800000">
            <a:off x="5956429" y="2775362"/>
            <a:ext cx="279134" cy="240633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0B4B4394-508A-F880-4605-DC3ED74B1F1F}"/>
              </a:ext>
            </a:extLst>
          </p:cNvPr>
          <p:cNvSpPr/>
          <p:nvPr/>
        </p:nvSpPr>
        <p:spPr>
          <a:xfrm>
            <a:off x="3136230" y="3194618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xmlns="" id="{8AECA5E6-28CC-9BFF-90A6-0B495ACFC4F9}"/>
              </a:ext>
            </a:extLst>
          </p:cNvPr>
          <p:cNvSpPr/>
          <p:nvPr/>
        </p:nvSpPr>
        <p:spPr>
          <a:xfrm rot="10800000">
            <a:off x="5956429" y="4533746"/>
            <a:ext cx="279134" cy="240633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054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3BB2C81-2C36-BFAF-F8BF-91BC4B766C18}"/>
              </a:ext>
            </a:extLst>
          </p:cNvPr>
          <p:cNvSpPr/>
          <p:nvPr/>
        </p:nvSpPr>
        <p:spPr>
          <a:xfrm>
            <a:off x="1163052" y="1324978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5CC9E76E-8EE8-7CCC-512E-560C10F30FD6}"/>
              </a:ext>
            </a:extLst>
          </p:cNvPr>
          <p:cNvSpPr/>
          <p:nvPr/>
        </p:nvSpPr>
        <p:spPr>
          <a:xfrm>
            <a:off x="4860673" y="1324978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8440672B-A8EF-ECCB-0200-D3BA1AFF1A40}"/>
              </a:ext>
            </a:extLst>
          </p:cNvPr>
          <p:cNvSpPr/>
          <p:nvPr/>
        </p:nvSpPr>
        <p:spPr>
          <a:xfrm>
            <a:off x="8558294" y="1324978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56C14DF-3209-6D48-AE52-BD33B68FF16F}"/>
              </a:ext>
            </a:extLst>
          </p:cNvPr>
          <p:cNvSpPr txBox="1"/>
          <p:nvPr/>
        </p:nvSpPr>
        <p:spPr>
          <a:xfrm>
            <a:off x="4344817" y="3439012"/>
            <a:ext cx="32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</a:t>
            </a:r>
            <a:endParaRPr lang="ko-KR" altLang="en-US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A02CB6D-D812-5ABF-9060-B2F109FB9D3D}"/>
              </a:ext>
            </a:extLst>
          </p:cNvPr>
          <p:cNvSpPr txBox="1"/>
          <p:nvPr/>
        </p:nvSpPr>
        <p:spPr>
          <a:xfrm>
            <a:off x="8042439" y="3439012"/>
            <a:ext cx="32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</a:t>
            </a:r>
            <a:endParaRPr lang="ko-KR" altLang="en-US" dirty="0"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9F677B01-8FB5-8DC6-B676-456D321BD005}"/>
              </a:ext>
            </a:extLst>
          </p:cNvPr>
          <p:cNvSpPr/>
          <p:nvPr/>
        </p:nvSpPr>
        <p:spPr>
          <a:xfrm>
            <a:off x="1417717" y="1553578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970E707E-BE05-865D-DA63-75A73413D84A}"/>
              </a:ext>
            </a:extLst>
          </p:cNvPr>
          <p:cNvSpPr/>
          <p:nvPr/>
        </p:nvSpPr>
        <p:spPr>
          <a:xfrm>
            <a:off x="5113417" y="1553578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5C1E65C2-5AE4-E701-E003-9BF73E2E398E}"/>
              </a:ext>
            </a:extLst>
          </p:cNvPr>
          <p:cNvSpPr/>
          <p:nvPr/>
        </p:nvSpPr>
        <p:spPr>
          <a:xfrm>
            <a:off x="8809117" y="1553578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0454894-0171-1E1A-CBB1-970768B52DC7}"/>
              </a:ext>
            </a:extLst>
          </p:cNvPr>
          <p:cNvSpPr txBox="1"/>
          <p:nvPr/>
        </p:nvSpPr>
        <p:spPr>
          <a:xfrm>
            <a:off x="2235909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5A4542A-93EF-F6D8-0FCA-0E92CE1BCF23}"/>
              </a:ext>
            </a:extLst>
          </p:cNvPr>
          <p:cNvSpPr txBox="1"/>
          <p:nvPr/>
        </p:nvSpPr>
        <p:spPr>
          <a:xfrm>
            <a:off x="5946562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09B1A0F-2409-C589-9525-947EA3C1F374}"/>
              </a:ext>
            </a:extLst>
          </p:cNvPr>
          <p:cNvSpPr txBox="1"/>
          <p:nvPr/>
        </p:nvSpPr>
        <p:spPr>
          <a:xfrm>
            <a:off x="9657215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7353C824-937A-E110-963F-5F8649640E2E}"/>
              </a:ext>
            </a:extLst>
          </p:cNvPr>
          <p:cNvSpPr txBox="1"/>
          <p:nvPr/>
        </p:nvSpPr>
        <p:spPr>
          <a:xfrm>
            <a:off x="1665766" y="5325478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설명을 입력하세요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3488B951-445B-EE1A-916B-A8BF6CFE58AC}"/>
              </a:ext>
            </a:extLst>
          </p:cNvPr>
          <p:cNvSpPr txBox="1"/>
          <p:nvPr/>
        </p:nvSpPr>
        <p:spPr>
          <a:xfrm>
            <a:off x="5386900" y="5325478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설명을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51CA7F28-1BA9-633D-4F8E-6D730B3B3494}"/>
              </a:ext>
            </a:extLst>
          </p:cNvPr>
          <p:cNvSpPr txBox="1"/>
          <p:nvPr/>
        </p:nvSpPr>
        <p:spPr>
          <a:xfrm>
            <a:off x="9108034" y="5325478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설명을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1227626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254DFCD-6BFA-802A-68C5-CE8AE1818DA3}"/>
              </a:ext>
            </a:extLst>
          </p:cNvPr>
          <p:cNvSpPr txBox="1"/>
          <p:nvPr/>
        </p:nvSpPr>
        <p:spPr>
          <a:xfrm>
            <a:off x="2985218" y="2672718"/>
            <a:ext cx="62215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 smtClean="0">
                <a:solidFill>
                  <a:schemeClr val="accent1"/>
                </a:solidFill>
              </a:rPr>
              <a:t>아나콘다 사용 </a:t>
            </a:r>
            <a:endParaRPr lang="ko-KR" altLang="en-US" sz="72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8501EAC-39D2-CA09-720C-EDF7F167A7D4}"/>
              </a:ext>
            </a:extLst>
          </p:cNvPr>
          <p:cNvSpPr txBox="1"/>
          <p:nvPr/>
        </p:nvSpPr>
        <p:spPr>
          <a:xfrm>
            <a:off x="3283369" y="4096357"/>
            <a:ext cx="5625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디자인을 간소화하고 낭비를 배제한 단순한 형</a:t>
            </a:r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xmlns="" id="{BB84A156-89D3-24C7-611D-EAAE09E85E8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7888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78286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42306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제목을 입력하세요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xmlns="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4164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3020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39068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 smtClean="0">
                  <a:solidFill>
                    <a:schemeClr val="bg1"/>
                  </a:solidFill>
                  <a:latin typeface="+mn-ea"/>
                </a:rPr>
                <a:t>개발 환경 설정</a:t>
              </a:r>
              <a:endParaRPr lang="ko-KR" altLang="en-US" sz="48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xmlns="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778E7A99-2F57-DF62-F795-10681CB164FF}"/>
              </a:ext>
            </a:extLst>
          </p:cNvPr>
          <p:cNvSpPr/>
          <p:nvPr/>
        </p:nvSpPr>
        <p:spPr>
          <a:xfrm>
            <a:off x="1045410" y="1721182"/>
            <a:ext cx="4126831" cy="4126831"/>
          </a:xfrm>
          <a:prstGeom prst="ellipse">
            <a:avLst/>
          </a:prstGeom>
          <a:solidFill>
            <a:srgbClr val="F3F9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xmlns="" id="{43B84433-B0FE-A780-2874-EE3A5E879D9D}"/>
              </a:ext>
            </a:extLst>
          </p:cNvPr>
          <p:cNvSpPr/>
          <p:nvPr/>
        </p:nvSpPr>
        <p:spPr>
          <a:xfrm>
            <a:off x="7045161" y="1721181"/>
            <a:ext cx="4126831" cy="4126831"/>
          </a:xfrm>
          <a:prstGeom prst="ellipse">
            <a:avLst/>
          </a:prstGeom>
          <a:solidFill>
            <a:srgbClr val="F3F9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4630D0C4-CD27-311E-F616-B633CC9CE878}"/>
              </a:ext>
            </a:extLst>
          </p:cNvPr>
          <p:cNvSpPr/>
          <p:nvPr/>
        </p:nvSpPr>
        <p:spPr>
          <a:xfrm>
            <a:off x="4045284" y="1721183"/>
            <a:ext cx="4126831" cy="412683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AA071E5-2661-94C6-E0C0-740E74273F70}"/>
              </a:ext>
            </a:extLst>
          </p:cNvPr>
          <p:cNvSpPr txBox="1"/>
          <p:nvPr/>
        </p:nvSpPr>
        <p:spPr>
          <a:xfrm>
            <a:off x="4564067" y="3391757"/>
            <a:ext cx="3137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-300" dirty="0">
                <a:solidFill>
                  <a:schemeClr val="accent1">
                    <a:lumMod val="50000"/>
                  </a:schemeClr>
                </a:solidFill>
              </a:rPr>
              <a:t>설명을 입력하세요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11566C0E-EB8B-BC07-D168-1468C507E345}"/>
              </a:ext>
            </a:extLst>
          </p:cNvPr>
          <p:cNvSpPr txBox="1"/>
          <p:nvPr/>
        </p:nvSpPr>
        <p:spPr>
          <a:xfrm>
            <a:off x="1369847" y="3453312"/>
            <a:ext cx="2416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>
                    <a:lumMod val="50000"/>
                  </a:schemeClr>
                </a:solidFill>
              </a:rPr>
              <a:t>설명을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139DE83F-8853-D272-76F6-4149BE895E69}"/>
              </a:ext>
            </a:extLst>
          </p:cNvPr>
          <p:cNvSpPr txBox="1"/>
          <p:nvPr/>
        </p:nvSpPr>
        <p:spPr>
          <a:xfrm>
            <a:off x="8431506" y="3416798"/>
            <a:ext cx="2416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800" spc="-300" dirty="0">
                <a:solidFill>
                  <a:schemeClr val="accent1">
                    <a:lumMod val="50000"/>
                  </a:schemeClr>
                </a:solidFill>
              </a:rPr>
              <a:t>설명을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8583208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60A2222-1861-0C93-F3FF-B480F0A8C532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9C86559F-3837-B749-A77F-EE960F0146CE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43C8C25A-844B-8FFA-1272-6223DD0085C9}"/>
              </a:ext>
            </a:extLst>
          </p:cNvPr>
          <p:cNvSpPr/>
          <p:nvPr/>
        </p:nvSpPr>
        <p:spPr>
          <a:xfrm>
            <a:off x="9203900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4AF95BF3-A33E-3ED4-D4B8-1B89DC6B1DC5}"/>
              </a:ext>
            </a:extLst>
          </p:cNvPr>
          <p:cNvSpPr/>
          <p:nvPr/>
        </p:nvSpPr>
        <p:spPr>
          <a:xfrm>
            <a:off x="3686783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7970CC38-9B93-3086-7155-DB6D495644D4}"/>
              </a:ext>
            </a:extLst>
          </p:cNvPr>
          <p:cNvSpPr/>
          <p:nvPr/>
        </p:nvSpPr>
        <p:spPr>
          <a:xfrm>
            <a:off x="6445341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925BD38-1355-AAE3-2553-362CAFB84745}"/>
              </a:ext>
            </a:extLst>
          </p:cNvPr>
          <p:cNvSpPr txBox="1"/>
          <p:nvPr/>
        </p:nvSpPr>
        <p:spPr>
          <a:xfrm>
            <a:off x="3133303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0F86137-706A-7C35-3E7B-48C64B8441B0}"/>
              </a:ext>
            </a:extLst>
          </p:cNvPr>
          <p:cNvSpPr txBox="1"/>
          <p:nvPr/>
        </p:nvSpPr>
        <p:spPr>
          <a:xfrm>
            <a:off x="590750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72AFCB4-70C9-58E5-F2A7-831DC41BFDD2}"/>
              </a:ext>
            </a:extLst>
          </p:cNvPr>
          <p:cNvSpPr txBox="1"/>
          <p:nvPr/>
        </p:nvSpPr>
        <p:spPr>
          <a:xfrm>
            <a:off x="863476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F9B041E-DDEB-6C62-ECA0-3BC0C2E9BA85}"/>
              </a:ext>
            </a:extLst>
          </p:cNvPr>
          <p:cNvSpPr txBox="1"/>
          <p:nvPr/>
        </p:nvSpPr>
        <p:spPr>
          <a:xfrm>
            <a:off x="1549320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D71F45B0-605A-3EEB-231C-67A24AD70A01}"/>
              </a:ext>
            </a:extLst>
          </p:cNvPr>
          <p:cNvSpPr/>
          <p:nvPr/>
        </p:nvSpPr>
        <p:spPr>
          <a:xfrm>
            <a:off x="3686782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D46FD89-E348-2DE4-1889-54E2ADFDD6B6}"/>
              </a:ext>
            </a:extLst>
          </p:cNvPr>
          <p:cNvSpPr txBox="1"/>
          <p:nvPr/>
        </p:nvSpPr>
        <p:spPr>
          <a:xfrm>
            <a:off x="4331121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1E1A3D78-ED92-F94F-B0D0-BC15DEBDC75A}"/>
              </a:ext>
            </a:extLst>
          </p:cNvPr>
          <p:cNvSpPr/>
          <p:nvPr/>
        </p:nvSpPr>
        <p:spPr>
          <a:xfrm>
            <a:off x="6445339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109BDDB-F8CF-CC54-B1E4-A028C81111AD}"/>
              </a:ext>
            </a:extLst>
          </p:cNvPr>
          <p:cNvSpPr txBox="1"/>
          <p:nvPr/>
        </p:nvSpPr>
        <p:spPr>
          <a:xfrm>
            <a:off x="7090479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BD681D37-D302-8C28-4973-B7F299E24EAC}"/>
              </a:ext>
            </a:extLst>
          </p:cNvPr>
          <p:cNvSpPr/>
          <p:nvPr/>
        </p:nvSpPr>
        <p:spPr>
          <a:xfrm>
            <a:off x="9203896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903BEDFB-CD23-0158-3EC2-D039ED625191}"/>
              </a:ext>
            </a:extLst>
          </p:cNvPr>
          <p:cNvSpPr txBox="1"/>
          <p:nvPr/>
        </p:nvSpPr>
        <p:spPr>
          <a:xfrm>
            <a:off x="9840808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BE2E9DD-A907-410C-F125-ADC1C9942C5F}"/>
              </a:ext>
            </a:extLst>
          </p:cNvPr>
          <p:cNvSpPr txBox="1"/>
          <p:nvPr/>
        </p:nvSpPr>
        <p:spPr>
          <a:xfrm>
            <a:off x="1097950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0245D7FA-2EDE-736A-9A25-5D557ABCECD3}"/>
              </a:ext>
            </a:extLst>
          </p:cNvPr>
          <p:cNvSpPr txBox="1"/>
          <p:nvPr/>
        </p:nvSpPr>
        <p:spPr>
          <a:xfrm>
            <a:off x="3856508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867BD25-5B93-EA6F-5BCB-D6D765DDE32D}"/>
              </a:ext>
            </a:extLst>
          </p:cNvPr>
          <p:cNvSpPr txBox="1"/>
          <p:nvPr/>
        </p:nvSpPr>
        <p:spPr>
          <a:xfrm>
            <a:off x="6615067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017F5C0-7DEE-E4FF-F4EC-87DA8045BD02}"/>
              </a:ext>
            </a:extLst>
          </p:cNvPr>
          <p:cNvSpPr txBox="1"/>
          <p:nvPr/>
        </p:nvSpPr>
        <p:spPr>
          <a:xfrm>
            <a:off x="9383173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56629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919209A7-BEC7-D09F-C8BC-5CC68C348A71}"/>
              </a:ext>
            </a:extLst>
          </p:cNvPr>
          <p:cNvSpPr/>
          <p:nvPr/>
        </p:nvSpPr>
        <p:spPr>
          <a:xfrm>
            <a:off x="1167404" y="3103391"/>
            <a:ext cx="4001751" cy="21072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EAF011F0-4492-4CE8-65A9-907A1F28CDD4}"/>
              </a:ext>
            </a:extLst>
          </p:cNvPr>
          <p:cNvSpPr/>
          <p:nvPr/>
        </p:nvSpPr>
        <p:spPr>
          <a:xfrm>
            <a:off x="1167404" y="1219022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0470FFCF-BEB2-E43C-E1F1-C0D459625DD1}"/>
              </a:ext>
            </a:extLst>
          </p:cNvPr>
          <p:cNvSpPr/>
          <p:nvPr/>
        </p:nvSpPr>
        <p:spPr>
          <a:xfrm>
            <a:off x="1167404" y="2130814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C89C3537-2D90-925F-0995-489F05AB5AD7}"/>
              </a:ext>
            </a:extLst>
          </p:cNvPr>
          <p:cNvSpPr/>
          <p:nvPr/>
        </p:nvSpPr>
        <p:spPr>
          <a:xfrm>
            <a:off x="1167404" y="5382870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BE66C441-0DDD-A5B0-F1A2-6D26BC9B9831}"/>
              </a:ext>
            </a:extLst>
          </p:cNvPr>
          <p:cNvSpPr/>
          <p:nvPr/>
        </p:nvSpPr>
        <p:spPr>
          <a:xfrm>
            <a:off x="1519456" y="3465536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F5EAEBA4-A062-AB51-F778-8EE3BFDB19B3}"/>
              </a:ext>
            </a:extLst>
          </p:cNvPr>
          <p:cNvSpPr/>
          <p:nvPr/>
        </p:nvSpPr>
        <p:spPr>
          <a:xfrm>
            <a:off x="1519456" y="4346935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xmlns="" id="{08310EF7-F7A2-F555-55F6-DC5DC8E7ADC6}"/>
              </a:ext>
            </a:extLst>
          </p:cNvPr>
          <p:cNvCxnSpPr>
            <a:stCxn id="27" idx="2"/>
            <a:endCxn id="28" idx="0"/>
          </p:cNvCxnSpPr>
          <p:nvPr/>
        </p:nvCxnSpPr>
        <p:spPr>
          <a:xfrm>
            <a:off x="3168280" y="1938324"/>
            <a:ext cx="0" cy="1924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xmlns="" id="{B4E364FF-D40F-F205-A6D7-99D57E255000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3168280" y="2850116"/>
            <a:ext cx="0" cy="2532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xmlns="" id="{2226511B-013B-E883-73DC-835AE91EA07A}"/>
              </a:ext>
            </a:extLst>
          </p:cNvPr>
          <p:cNvCxnSpPr/>
          <p:nvPr/>
        </p:nvCxnSpPr>
        <p:spPr>
          <a:xfrm>
            <a:off x="3168280" y="5210643"/>
            <a:ext cx="0" cy="1924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C8C27665-912A-DE68-35D6-4453AE85D253}"/>
              </a:ext>
            </a:extLst>
          </p:cNvPr>
          <p:cNvSpPr txBox="1"/>
          <p:nvPr/>
        </p:nvSpPr>
        <p:spPr>
          <a:xfrm>
            <a:off x="2377036" y="1394007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300" dirty="0"/>
              <a:t>내용을 입력하세요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F6DCF5B0-9E04-8E7C-BDF7-9B14F2C06BA7}"/>
              </a:ext>
            </a:extLst>
          </p:cNvPr>
          <p:cNvSpPr txBox="1"/>
          <p:nvPr/>
        </p:nvSpPr>
        <p:spPr>
          <a:xfrm>
            <a:off x="2377036" y="2308557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300" dirty="0"/>
              <a:t>내용을 입력하세요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CB2DDDA7-E705-B7E7-52C1-09C243E948C8}"/>
              </a:ext>
            </a:extLst>
          </p:cNvPr>
          <p:cNvSpPr txBox="1"/>
          <p:nvPr/>
        </p:nvSpPr>
        <p:spPr>
          <a:xfrm>
            <a:off x="2277649" y="3564540"/>
            <a:ext cx="1781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/>
              <a:t>내용을 입력하세요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326FB81C-952E-CCDC-136E-ED777EE00A94}"/>
              </a:ext>
            </a:extLst>
          </p:cNvPr>
          <p:cNvSpPr txBox="1"/>
          <p:nvPr/>
        </p:nvSpPr>
        <p:spPr>
          <a:xfrm>
            <a:off x="2277649" y="4443250"/>
            <a:ext cx="1781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/>
              <a:t>내용을 입력하세요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BB7631B9-F3E4-B19B-8A3D-99BB4F6F3F5D}"/>
              </a:ext>
            </a:extLst>
          </p:cNvPr>
          <p:cNvSpPr txBox="1"/>
          <p:nvPr/>
        </p:nvSpPr>
        <p:spPr>
          <a:xfrm>
            <a:off x="2151013" y="5512001"/>
            <a:ext cx="2034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A70347D9-189F-0104-ED73-22A5F2F2B005}"/>
              </a:ext>
            </a:extLst>
          </p:cNvPr>
          <p:cNvSpPr/>
          <p:nvPr/>
        </p:nvSpPr>
        <p:spPr>
          <a:xfrm>
            <a:off x="6612366" y="1597797"/>
            <a:ext cx="4996777" cy="45538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D211BB8D-7977-A914-E874-5CC672567CF5}"/>
              </a:ext>
            </a:extLst>
          </p:cNvPr>
          <p:cNvSpPr txBox="1"/>
          <p:nvPr/>
        </p:nvSpPr>
        <p:spPr>
          <a:xfrm>
            <a:off x="6964454" y="3259698"/>
            <a:ext cx="4292599" cy="24302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그리워 멀리 하나에 이름과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무엇인지 별에도 어머니 이름자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슬퍼하는 너무나 위에 된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없이 별에도 이름을 나는 풀이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부끄러운 시와 계절이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나의 묻힌 속의 이웃 하나의 사랑과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위에 강아지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새겨지는 별 불러 어머니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이제 것은 별들을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된 슬퍼하는 못 별 시인의 사랑과 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멀리 그러나 이런 겨울이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라이너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쓸쓸함과 버리었습니다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차 나는 청춘이 이네들은 언덕 이런 멀리 하나에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0EB1CA75-265E-0FEC-A477-82E2D5EA2F26}"/>
              </a:ext>
            </a:extLst>
          </p:cNvPr>
          <p:cNvSpPr txBox="1"/>
          <p:nvPr/>
        </p:nvSpPr>
        <p:spPr>
          <a:xfrm>
            <a:off x="7031741" y="2108802"/>
            <a:ext cx="313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883E6387-B451-D9F2-D683-3DFEE89411F8}"/>
              </a:ext>
            </a:extLst>
          </p:cNvPr>
          <p:cNvCxnSpPr>
            <a:cxnSpLocks/>
          </p:cNvCxnSpPr>
          <p:nvPr/>
        </p:nvCxnSpPr>
        <p:spPr>
          <a:xfrm>
            <a:off x="7086356" y="2979043"/>
            <a:ext cx="4104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8917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854995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42306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제목을 입력하세요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xmlns="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42528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xmlns="" id="{112C0AA0-E39E-C775-D534-63FAF80A8183}"/>
              </a:ext>
            </a:extLst>
          </p:cNvPr>
          <p:cNvCxnSpPr/>
          <p:nvPr/>
        </p:nvCxnSpPr>
        <p:spPr>
          <a:xfrm>
            <a:off x="144378" y="3242667"/>
            <a:ext cx="12060000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타원 69">
            <a:extLst>
              <a:ext uri="{FF2B5EF4-FFF2-40B4-BE49-F238E27FC236}">
                <a16:creationId xmlns:a16="http://schemas.microsoft.com/office/drawing/2014/main" xmlns="" id="{30657BD3-9517-B513-DB8C-81907840B118}"/>
              </a:ext>
            </a:extLst>
          </p:cNvPr>
          <p:cNvSpPr/>
          <p:nvPr/>
        </p:nvSpPr>
        <p:spPr>
          <a:xfrm>
            <a:off x="877271" y="3031597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xmlns="" id="{C4382689-6EFB-FCC8-1407-0515916A420C}"/>
              </a:ext>
            </a:extLst>
          </p:cNvPr>
          <p:cNvSpPr/>
          <p:nvPr/>
        </p:nvSpPr>
        <p:spPr>
          <a:xfrm>
            <a:off x="2553734" y="3031597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xmlns="" id="{66324622-60CB-20AD-FBF4-4FAE359FB029}"/>
              </a:ext>
            </a:extLst>
          </p:cNvPr>
          <p:cNvSpPr/>
          <p:nvPr/>
        </p:nvSpPr>
        <p:spPr>
          <a:xfrm>
            <a:off x="4230197" y="3031597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xmlns="" id="{776E812C-C2D0-A183-41A6-189DB6A97DFB}"/>
              </a:ext>
            </a:extLst>
          </p:cNvPr>
          <p:cNvSpPr/>
          <p:nvPr/>
        </p:nvSpPr>
        <p:spPr>
          <a:xfrm>
            <a:off x="5906660" y="3031597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xmlns="" id="{E23949D3-9516-B8B8-5665-856EDC25FC7F}"/>
              </a:ext>
            </a:extLst>
          </p:cNvPr>
          <p:cNvSpPr/>
          <p:nvPr/>
        </p:nvSpPr>
        <p:spPr>
          <a:xfrm>
            <a:off x="7583123" y="3031597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xmlns="" id="{3EDF1627-60BA-7769-CB37-2504E92BFF37}"/>
              </a:ext>
            </a:extLst>
          </p:cNvPr>
          <p:cNvSpPr/>
          <p:nvPr/>
        </p:nvSpPr>
        <p:spPr>
          <a:xfrm>
            <a:off x="9259586" y="3031597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xmlns="" id="{A385CCFF-D287-2321-20F5-C758A36A0550}"/>
              </a:ext>
            </a:extLst>
          </p:cNvPr>
          <p:cNvSpPr/>
          <p:nvPr/>
        </p:nvSpPr>
        <p:spPr>
          <a:xfrm>
            <a:off x="10936048" y="3031597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9E1DE103-EC1D-C3C2-F1C4-425391DA453B}"/>
              </a:ext>
            </a:extLst>
          </p:cNvPr>
          <p:cNvSpPr txBox="1"/>
          <p:nvPr/>
        </p:nvSpPr>
        <p:spPr>
          <a:xfrm>
            <a:off x="10767046" y="3665627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2022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B89C49DF-4760-2A33-8D51-3B1293ECF355}"/>
              </a:ext>
            </a:extLst>
          </p:cNvPr>
          <p:cNvSpPr txBox="1"/>
          <p:nvPr/>
        </p:nvSpPr>
        <p:spPr>
          <a:xfrm>
            <a:off x="9109398" y="3664807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2021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FFE3C272-CD8A-9106-D244-DC4A6D72F560}"/>
              </a:ext>
            </a:extLst>
          </p:cNvPr>
          <p:cNvSpPr txBox="1"/>
          <p:nvPr/>
        </p:nvSpPr>
        <p:spPr>
          <a:xfrm>
            <a:off x="7414078" y="366398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2020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53C68272-3D14-2B82-8675-51FB731C84C0}"/>
              </a:ext>
            </a:extLst>
          </p:cNvPr>
          <p:cNvSpPr txBox="1"/>
          <p:nvPr/>
        </p:nvSpPr>
        <p:spPr>
          <a:xfrm>
            <a:off x="5758030" y="3663167"/>
            <a:ext cx="73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2019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39EEBEB2-36E8-9E83-F058-F824661BBE59}"/>
              </a:ext>
            </a:extLst>
          </p:cNvPr>
          <p:cNvSpPr txBox="1"/>
          <p:nvPr/>
        </p:nvSpPr>
        <p:spPr>
          <a:xfrm>
            <a:off x="4084350" y="3662347"/>
            <a:ext cx="73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2018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87B36451-58DE-E428-E1DA-D2309FB2D62B}"/>
              </a:ext>
            </a:extLst>
          </p:cNvPr>
          <p:cNvSpPr txBox="1"/>
          <p:nvPr/>
        </p:nvSpPr>
        <p:spPr>
          <a:xfrm>
            <a:off x="2418686" y="3661527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2017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7ABB2A67-39E4-A36F-513B-6E2D14CDFCD7}"/>
              </a:ext>
            </a:extLst>
          </p:cNvPr>
          <p:cNvSpPr txBox="1"/>
          <p:nvPr/>
        </p:nvSpPr>
        <p:spPr>
          <a:xfrm>
            <a:off x="736991" y="3660707"/>
            <a:ext cx="73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2016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xmlns="" id="{D984287E-B775-E5E3-DCCB-6D27C35EC406}"/>
              </a:ext>
            </a:extLst>
          </p:cNvPr>
          <p:cNvGrpSpPr/>
          <p:nvPr/>
        </p:nvGrpSpPr>
        <p:grpSpPr>
          <a:xfrm>
            <a:off x="390712" y="4390190"/>
            <a:ext cx="1498450" cy="1776630"/>
            <a:chOff x="390712" y="4305966"/>
            <a:chExt cx="1498450" cy="177663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C8820F11-5CC8-6534-0A54-FBD425C8B4D6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xmlns="" id="{2AB3FE5C-59CA-4E56-C858-1162C4B3BB10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xmlns="" id="{F329D2E2-01FA-F308-CCA2-7F531FD1ECEF}"/>
              </a:ext>
            </a:extLst>
          </p:cNvPr>
          <p:cNvGrpSpPr/>
          <p:nvPr/>
        </p:nvGrpSpPr>
        <p:grpSpPr>
          <a:xfrm>
            <a:off x="2058576" y="4390190"/>
            <a:ext cx="1498450" cy="1776630"/>
            <a:chOff x="390712" y="4305966"/>
            <a:chExt cx="1498450" cy="1776630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xmlns="" id="{B1FB3DD9-AEED-8198-7C0F-AF0A29049AC1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xmlns="" id="{8241005E-2225-D804-984D-FB96F4157067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xmlns="" id="{F8887DE4-83C3-804E-DF0A-B1D1CB378092}"/>
              </a:ext>
            </a:extLst>
          </p:cNvPr>
          <p:cNvGrpSpPr/>
          <p:nvPr/>
        </p:nvGrpSpPr>
        <p:grpSpPr>
          <a:xfrm>
            <a:off x="3726440" y="4390190"/>
            <a:ext cx="1498450" cy="1776630"/>
            <a:chOff x="390712" y="4305966"/>
            <a:chExt cx="1498450" cy="1776630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xmlns="" id="{E2AF41D9-2194-0CF2-4085-7C179B366A3F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xmlns="" id="{89F27188-03F0-0164-529E-C3A7003CF884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xmlns="" id="{8E3D58E8-CC3D-5862-0221-6FA746CD44E8}"/>
              </a:ext>
            </a:extLst>
          </p:cNvPr>
          <p:cNvGrpSpPr/>
          <p:nvPr/>
        </p:nvGrpSpPr>
        <p:grpSpPr>
          <a:xfrm>
            <a:off x="5394304" y="4390190"/>
            <a:ext cx="1498450" cy="1776630"/>
            <a:chOff x="390712" y="4305966"/>
            <a:chExt cx="1498450" cy="1776630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xmlns="" id="{53144F2E-39BC-42FF-9C37-86AD1C9D43B0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xmlns="" id="{C38A48B4-8B68-B614-9426-26F2260D76CD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xmlns="" id="{FDC251A3-32F2-3DF0-E18E-61F7F0708D87}"/>
              </a:ext>
            </a:extLst>
          </p:cNvPr>
          <p:cNvGrpSpPr/>
          <p:nvPr/>
        </p:nvGrpSpPr>
        <p:grpSpPr>
          <a:xfrm>
            <a:off x="7062168" y="4390190"/>
            <a:ext cx="1498450" cy="1776630"/>
            <a:chOff x="390712" y="4305966"/>
            <a:chExt cx="1498450" cy="1776630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xmlns="" id="{BD4D7ECB-34E4-7AFE-E4C0-B60078EF33D6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xmlns="" id="{B22BB73C-D9E7-3B6E-7BFC-B459CC3CD364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xmlns="" id="{F81616BB-67E7-B4A0-70FB-D926B2FC8F82}"/>
              </a:ext>
            </a:extLst>
          </p:cNvPr>
          <p:cNvGrpSpPr/>
          <p:nvPr/>
        </p:nvGrpSpPr>
        <p:grpSpPr>
          <a:xfrm>
            <a:off x="8730032" y="4390190"/>
            <a:ext cx="1498450" cy="1776630"/>
            <a:chOff x="390712" y="4305966"/>
            <a:chExt cx="1498450" cy="1776630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xmlns="" id="{A62DA157-282D-2CA9-B7C5-9563839A32D3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xmlns="" id="{D59487D3-05E9-4A89-EE81-4C06554E09A4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xmlns="" id="{E5454F16-C14D-96B9-9D90-7E9163D243D4}"/>
              </a:ext>
            </a:extLst>
          </p:cNvPr>
          <p:cNvGrpSpPr/>
          <p:nvPr/>
        </p:nvGrpSpPr>
        <p:grpSpPr>
          <a:xfrm>
            <a:off x="10397893" y="4390190"/>
            <a:ext cx="1498450" cy="1776630"/>
            <a:chOff x="390712" y="4305966"/>
            <a:chExt cx="1498450" cy="1776630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xmlns="" id="{B9A31D0F-DFCF-2553-3C19-A4B22FEE5F20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xmlns="" id="{9C288B95-3858-0BA4-BC25-C9CB3AF28A8B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sp>
        <p:nvSpPr>
          <p:cNvPr id="108" name="직사각형 107">
            <a:extLst>
              <a:ext uri="{FF2B5EF4-FFF2-40B4-BE49-F238E27FC236}">
                <a16:creationId xmlns:a16="http://schemas.microsoft.com/office/drawing/2014/main" xmlns="" id="{3BC98794-3612-8C17-C92C-9F604F9CF32A}"/>
              </a:ext>
            </a:extLst>
          </p:cNvPr>
          <p:cNvSpPr/>
          <p:nvPr/>
        </p:nvSpPr>
        <p:spPr>
          <a:xfrm>
            <a:off x="488781" y="1164941"/>
            <a:ext cx="1221520" cy="157107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xmlns="" id="{071E1B53-FB9F-27D7-DECA-CC44546C8BF0}"/>
              </a:ext>
            </a:extLst>
          </p:cNvPr>
          <p:cNvSpPr/>
          <p:nvPr/>
        </p:nvSpPr>
        <p:spPr>
          <a:xfrm>
            <a:off x="2165303" y="1164941"/>
            <a:ext cx="1221520" cy="157107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xmlns="" id="{A7428FEE-9B29-945F-DB6C-64B891D53928}"/>
              </a:ext>
            </a:extLst>
          </p:cNvPr>
          <p:cNvSpPr/>
          <p:nvPr/>
        </p:nvSpPr>
        <p:spPr>
          <a:xfrm>
            <a:off x="3841825" y="1164941"/>
            <a:ext cx="1221520" cy="157107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xmlns="" id="{FF582277-4259-EBA1-677D-279BB76E7B31}"/>
              </a:ext>
            </a:extLst>
          </p:cNvPr>
          <p:cNvSpPr/>
          <p:nvPr/>
        </p:nvSpPr>
        <p:spPr>
          <a:xfrm>
            <a:off x="5518347" y="1164941"/>
            <a:ext cx="1221520" cy="157107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xmlns="" id="{E9949EE3-D2E6-1DD5-517E-978FD5942F74}"/>
              </a:ext>
            </a:extLst>
          </p:cNvPr>
          <p:cNvSpPr/>
          <p:nvPr/>
        </p:nvSpPr>
        <p:spPr>
          <a:xfrm>
            <a:off x="7194869" y="1164941"/>
            <a:ext cx="1221520" cy="157107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xmlns="" id="{3D808901-DCC1-3901-D168-9ED9DD4D0DD2}"/>
              </a:ext>
            </a:extLst>
          </p:cNvPr>
          <p:cNvSpPr/>
          <p:nvPr/>
        </p:nvSpPr>
        <p:spPr>
          <a:xfrm>
            <a:off x="8871391" y="1164941"/>
            <a:ext cx="1221520" cy="157107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xmlns="" id="{3ADEC564-611A-3D63-7EF3-4BCE3B216053}"/>
              </a:ext>
            </a:extLst>
          </p:cNvPr>
          <p:cNvSpPr/>
          <p:nvPr/>
        </p:nvSpPr>
        <p:spPr>
          <a:xfrm>
            <a:off x="10547915" y="1164941"/>
            <a:ext cx="1221520" cy="157107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7533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E681005F-7B57-81E6-7FD6-E8C0A762AB9C}"/>
              </a:ext>
            </a:extLst>
          </p:cNvPr>
          <p:cNvGrpSpPr/>
          <p:nvPr/>
        </p:nvGrpSpPr>
        <p:grpSpPr>
          <a:xfrm>
            <a:off x="6723601" y="1261746"/>
            <a:ext cx="5007325" cy="4407533"/>
            <a:chOff x="6218494" y="1261746"/>
            <a:chExt cx="5007325" cy="4407533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xmlns="" id="{C3461174-4F19-203B-B8B4-AA0B1A0C5992}"/>
                </a:ext>
              </a:extLst>
            </p:cNvPr>
            <p:cNvSpPr/>
            <p:nvPr/>
          </p:nvSpPr>
          <p:spPr>
            <a:xfrm>
              <a:off x="6218494" y="2849914"/>
              <a:ext cx="2819365" cy="281936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xmlns="" id="{AE7EC29E-BDD3-54CC-02FC-0B402C1C7438}"/>
                </a:ext>
              </a:extLst>
            </p:cNvPr>
            <p:cNvSpPr/>
            <p:nvPr/>
          </p:nvSpPr>
          <p:spPr>
            <a:xfrm>
              <a:off x="7312474" y="1261746"/>
              <a:ext cx="2819365" cy="281936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xmlns="" id="{70B13B26-406E-F558-B594-55C7893DC1FB}"/>
                </a:ext>
              </a:extLst>
            </p:cNvPr>
            <p:cNvSpPr/>
            <p:nvPr/>
          </p:nvSpPr>
          <p:spPr>
            <a:xfrm>
              <a:off x="8406454" y="2849914"/>
              <a:ext cx="2819365" cy="281936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831FB9FB-78D9-3DD7-1057-15E6949213AA}"/>
              </a:ext>
            </a:extLst>
          </p:cNvPr>
          <p:cNvCxnSpPr>
            <a:cxnSpLocks/>
          </p:cNvCxnSpPr>
          <p:nvPr/>
        </p:nvCxnSpPr>
        <p:spPr>
          <a:xfrm>
            <a:off x="216565" y="3465513"/>
            <a:ext cx="65812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EB348F7E-0FDD-9362-B1AA-44FC8CB1E8BC}"/>
              </a:ext>
            </a:extLst>
          </p:cNvPr>
          <p:cNvSpPr/>
          <p:nvPr/>
        </p:nvSpPr>
        <p:spPr>
          <a:xfrm>
            <a:off x="232912" y="2551888"/>
            <a:ext cx="1827249" cy="1827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943A9B5A-F3DF-3AC1-8BD1-45C7981E7953}"/>
              </a:ext>
            </a:extLst>
          </p:cNvPr>
          <p:cNvSpPr/>
          <p:nvPr/>
        </p:nvSpPr>
        <p:spPr>
          <a:xfrm>
            <a:off x="1553780" y="2551888"/>
            <a:ext cx="1827249" cy="1827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xmlns="" id="{37071474-5B8C-68E0-BF32-607D43F4D468}"/>
              </a:ext>
            </a:extLst>
          </p:cNvPr>
          <p:cNvSpPr/>
          <p:nvPr/>
        </p:nvSpPr>
        <p:spPr>
          <a:xfrm>
            <a:off x="2972512" y="2551888"/>
            <a:ext cx="1827249" cy="1827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xmlns="" id="{F8D2C43B-0916-A66C-7CD0-625FED5C26E9}"/>
              </a:ext>
            </a:extLst>
          </p:cNvPr>
          <p:cNvSpPr/>
          <p:nvPr/>
        </p:nvSpPr>
        <p:spPr>
          <a:xfrm>
            <a:off x="4391244" y="2551888"/>
            <a:ext cx="1827249" cy="1827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E94EE78-0FDE-2311-8341-638770B4C9FF}"/>
              </a:ext>
            </a:extLst>
          </p:cNvPr>
          <p:cNvSpPr txBox="1"/>
          <p:nvPr/>
        </p:nvSpPr>
        <p:spPr>
          <a:xfrm>
            <a:off x="619629" y="3279777"/>
            <a:ext cx="681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요소 </a:t>
            </a:r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563B2749-ADF9-123D-6874-C96B9CBF7994}"/>
              </a:ext>
            </a:extLst>
          </p:cNvPr>
          <p:cNvSpPr txBox="1"/>
          <p:nvPr/>
        </p:nvSpPr>
        <p:spPr>
          <a:xfrm>
            <a:off x="2039179" y="3279777"/>
            <a:ext cx="712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요소 </a:t>
            </a:r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326DB760-AE33-0262-98A0-83AC01D25B9D}"/>
              </a:ext>
            </a:extLst>
          </p:cNvPr>
          <p:cNvSpPr txBox="1"/>
          <p:nvPr/>
        </p:nvSpPr>
        <p:spPr>
          <a:xfrm>
            <a:off x="3470751" y="3279777"/>
            <a:ext cx="718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요소 </a:t>
            </a:r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4FEFDDC-E51E-F389-ADA2-B0A0E2D20E3B}"/>
              </a:ext>
            </a:extLst>
          </p:cNvPr>
          <p:cNvSpPr txBox="1"/>
          <p:nvPr/>
        </p:nvSpPr>
        <p:spPr>
          <a:xfrm>
            <a:off x="4904727" y="3279777"/>
            <a:ext cx="72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요소 </a:t>
            </a:r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9ACDC34-FABE-8024-672E-09A5EDECD671}"/>
              </a:ext>
            </a:extLst>
          </p:cNvPr>
          <p:cNvSpPr txBox="1"/>
          <p:nvPr/>
        </p:nvSpPr>
        <p:spPr>
          <a:xfrm>
            <a:off x="9828960" y="4143578"/>
            <a:ext cx="984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요소 </a:t>
            </a:r>
            <a:r>
              <a:rPr lang="en-US" altLang="ko-KR" sz="2400" dirty="0"/>
              <a:t>3</a:t>
            </a:r>
            <a:endParaRPr lang="ko-KR" altLang="en-US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EED19CE9-5E96-A5F0-932F-2D2B2D06FB2E}"/>
              </a:ext>
            </a:extLst>
          </p:cNvPr>
          <p:cNvSpPr txBox="1"/>
          <p:nvPr/>
        </p:nvSpPr>
        <p:spPr>
          <a:xfrm>
            <a:off x="7457359" y="4143577"/>
            <a:ext cx="984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요소 </a:t>
            </a:r>
            <a:r>
              <a:rPr lang="en-US" altLang="ko-KR" sz="2400" dirty="0"/>
              <a:t>2</a:t>
            </a:r>
            <a:endParaRPr lang="ko-KR" alt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2DFFBFC-0C66-E140-BD39-415AAE24E27B}"/>
              </a:ext>
            </a:extLst>
          </p:cNvPr>
          <p:cNvSpPr txBox="1"/>
          <p:nvPr/>
        </p:nvSpPr>
        <p:spPr>
          <a:xfrm>
            <a:off x="8755258" y="2288138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요소 </a:t>
            </a:r>
            <a:r>
              <a:rPr lang="en-US" altLang="ko-KR" sz="2400" dirty="0"/>
              <a:t>1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258183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CCCA016-C3D2-955F-012A-E18CDC3A14BA}"/>
              </a:ext>
            </a:extLst>
          </p:cNvPr>
          <p:cNvSpPr/>
          <p:nvPr/>
        </p:nvSpPr>
        <p:spPr>
          <a:xfrm>
            <a:off x="739382" y="1067138"/>
            <a:ext cx="7217470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xmlns="" id="{9D758C93-DE1A-7108-6950-9E0416DEFAB3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073452" y="3657779"/>
            <a:ext cx="7739192" cy="2633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8A1F3E0B-13AF-3324-EB69-85A207AF6982}"/>
              </a:ext>
            </a:extLst>
          </p:cNvPr>
          <p:cNvSpPr/>
          <p:nvPr/>
        </p:nvSpPr>
        <p:spPr>
          <a:xfrm>
            <a:off x="8812644" y="1050562"/>
            <a:ext cx="2560508" cy="5219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5A0FA901-53D4-B76D-CCF0-3A9E2A49AC42}"/>
              </a:ext>
            </a:extLst>
          </p:cNvPr>
          <p:cNvSpPr/>
          <p:nvPr/>
        </p:nvSpPr>
        <p:spPr>
          <a:xfrm>
            <a:off x="107345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4B75C303-81E5-C6A9-A7BE-944597D1B4BB}"/>
              </a:ext>
            </a:extLst>
          </p:cNvPr>
          <p:cNvSpPr/>
          <p:nvPr/>
        </p:nvSpPr>
        <p:spPr>
          <a:xfrm>
            <a:off x="341739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xmlns="" id="{F7FD1A94-54C7-314E-1373-FCC29DAAB342}"/>
              </a:ext>
            </a:extLst>
          </p:cNvPr>
          <p:cNvSpPr/>
          <p:nvPr/>
        </p:nvSpPr>
        <p:spPr>
          <a:xfrm>
            <a:off x="5761333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DBF584D-4223-2877-D31E-6B66405A4D31}"/>
              </a:ext>
            </a:extLst>
          </p:cNvPr>
          <p:cNvSpPr txBox="1"/>
          <p:nvPr/>
        </p:nvSpPr>
        <p:spPr>
          <a:xfrm>
            <a:off x="1450873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항목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1200E7F-A953-0C5F-A2F9-9C52656ED3C5}"/>
              </a:ext>
            </a:extLst>
          </p:cNvPr>
          <p:cNvSpPr txBox="1"/>
          <p:nvPr/>
        </p:nvSpPr>
        <p:spPr>
          <a:xfrm>
            <a:off x="3818210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항목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6C5949CD-49B2-671A-F83A-043DBEED7E4B}"/>
              </a:ext>
            </a:extLst>
          </p:cNvPr>
          <p:cNvSpPr txBox="1"/>
          <p:nvPr/>
        </p:nvSpPr>
        <p:spPr>
          <a:xfrm>
            <a:off x="6138754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항목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67729DA9-1C06-F2F3-25BE-0D12CADB2BB1}"/>
              </a:ext>
            </a:extLst>
          </p:cNvPr>
          <p:cNvSpPr txBox="1"/>
          <p:nvPr/>
        </p:nvSpPr>
        <p:spPr>
          <a:xfrm>
            <a:off x="9107622" y="3197301"/>
            <a:ext cx="2003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1"/>
                </a:solidFill>
                <a:latin typeface="+mj-ea"/>
                <a:ea typeface="+mj-ea"/>
              </a:rPr>
              <a:t>내용을</a:t>
            </a:r>
            <a:endParaRPr lang="en-US" altLang="ko-KR" sz="28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800" b="1" dirty="0">
                <a:solidFill>
                  <a:schemeClr val="accent1"/>
                </a:solidFill>
                <a:latin typeface="+mj-ea"/>
                <a:ea typeface="+mj-ea"/>
              </a:rPr>
              <a:t>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2977906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917513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4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42306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제목을 입력하세요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xmlns="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19373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xmlns="" id="{C7AAE5F6-97C6-5768-5372-CE3519C249BD}"/>
              </a:ext>
            </a:extLst>
          </p:cNvPr>
          <p:cNvSpPr/>
          <p:nvPr/>
        </p:nvSpPr>
        <p:spPr>
          <a:xfrm>
            <a:off x="1215189" y="1455820"/>
            <a:ext cx="9817769" cy="3910263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더하기 기호 7">
            <a:extLst>
              <a:ext uri="{FF2B5EF4-FFF2-40B4-BE49-F238E27FC236}">
                <a16:creationId xmlns:a16="http://schemas.microsoft.com/office/drawing/2014/main" xmlns="" id="{448F03C4-475D-A535-2EE4-5C3163DD67DD}"/>
              </a:ext>
            </a:extLst>
          </p:cNvPr>
          <p:cNvSpPr/>
          <p:nvPr/>
        </p:nvSpPr>
        <p:spPr>
          <a:xfrm>
            <a:off x="5231748" y="2536674"/>
            <a:ext cx="1784649" cy="1784649"/>
          </a:xfrm>
          <a:prstGeom prst="mathPlus">
            <a:avLst>
              <a:gd name="adj1" fmla="val 7339"/>
            </a:avLst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0C1994ED-8EC7-49A9-B482-09C30A10AF39}"/>
              </a:ext>
            </a:extLst>
          </p:cNvPr>
          <p:cNvGrpSpPr/>
          <p:nvPr/>
        </p:nvGrpSpPr>
        <p:grpSpPr>
          <a:xfrm>
            <a:off x="2437230" y="2149676"/>
            <a:ext cx="2558647" cy="2558647"/>
            <a:chOff x="2772075" y="2149676"/>
            <a:chExt cx="2558647" cy="2558647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xmlns="" id="{D4B8AE79-A306-A46A-EEF1-06F4CEFAEB92}"/>
                </a:ext>
              </a:extLst>
            </p:cNvPr>
            <p:cNvSpPr/>
            <p:nvPr/>
          </p:nvSpPr>
          <p:spPr>
            <a:xfrm>
              <a:off x="2772075" y="2149676"/>
              <a:ext cx="2558647" cy="2558647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0028043A-7A79-FB84-1C86-29638CD53839}"/>
                </a:ext>
              </a:extLst>
            </p:cNvPr>
            <p:cNvSpPr txBox="1"/>
            <p:nvPr/>
          </p:nvSpPr>
          <p:spPr>
            <a:xfrm flipH="1">
              <a:off x="3106919" y="3280847"/>
              <a:ext cx="18889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요소</a:t>
              </a:r>
              <a:r>
                <a:rPr lang="en-US" altLang="ko-KR" b="1" dirty="0"/>
                <a:t>1</a:t>
              </a:r>
              <a:endParaRPr lang="ko-KR" altLang="en-US" b="1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6B2677D9-71C1-69FA-ADC8-B37A695E10F8}"/>
              </a:ext>
            </a:extLst>
          </p:cNvPr>
          <p:cNvGrpSpPr/>
          <p:nvPr/>
        </p:nvGrpSpPr>
        <p:grpSpPr>
          <a:xfrm>
            <a:off x="7196125" y="2149676"/>
            <a:ext cx="2558647" cy="2558647"/>
            <a:chOff x="6861276" y="2149676"/>
            <a:chExt cx="2558647" cy="2558647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xmlns="" id="{AB7E96AE-48A6-A34C-EFD2-3F9F934109DD}"/>
                </a:ext>
              </a:extLst>
            </p:cNvPr>
            <p:cNvSpPr/>
            <p:nvPr/>
          </p:nvSpPr>
          <p:spPr>
            <a:xfrm>
              <a:off x="6861276" y="2149676"/>
              <a:ext cx="2558647" cy="2558647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526FB7C2-513D-B21C-D18B-7D71D576832A}"/>
                </a:ext>
              </a:extLst>
            </p:cNvPr>
            <p:cNvSpPr txBox="1"/>
            <p:nvPr/>
          </p:nvSpPr>
          <p:spPr>
            <a:xfrm flipH="1">
              <a:off x="7252268" y="3280847"/>
              <a:ext cx="18889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요소</a:t>
              </a:r>
              <a:r>
                <a:rPr lang="en-US" altLang="ko-KR" b="1" dirty="0"/>
                <a:t>2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469609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AB3961F8-D386-8218-8161-FA1E677D6CD3}"/>
              </a:ext>
            </a:extLst>
          </p:cNvPr>
          <p:cNvSpPr/>
          <p:nvPr/>
        </p:nvSpPr>
        <p:spPr>
          <a:xfrm>
            <a:off x="6458536" y="1405223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xmlns="" id="{5EA22F80-183E-AA6E-3992-04E4734D0C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694648"/>
              </p:ext>
            </p:extLst>
          </p:nvPr>
        </p:nvGraphicFramePr>
        <p:xfrm>
          <a:off x="6705181" y="1705001"/>
          <a:ext cx="4922021" cy="4330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D7706F7A-516F-A618-F845-D76895730B78}"/>
              </a:ext>
            </a:extLst>
          </p:cNvPr>
          <p:cNvGrpSpPr/>
          <p:nvPr/>
        </p:nvGrpSpPr>
        <p:grpSpPr>
          <a:xfrm>
            <a:off x="337188" y="1405223"/>
            <a:ext cx="5413594" cy="4911323"/>
            <a:chOff x="481567" y="1405223"/>
            <a:chExt cx="5413594" cy="491132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CAC34CD-A9E8-DAA2-9B16-0021C84EC198}"/>
                </a:ext>
              </a:extLst>
            </p:cNvPr>
            <p:cNvSpPr/>
            <p:nvPr/>
          </p:nvSpPr>
          <p:spPr>
            <a:xfrm>
              <a:off x="481567" y="1405223"/>
              <a:ext cx="5413594" cy="4911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>
          <mc:Choice xmlns:cx1="http://schemas.microsoft.com/office/drawing/2015/9/8/chartex" xmlns="" Requires="cx1">
            <p:graphicFrame>
              <p:nvGraphicFramePr>
                <p:cNvPr id="8" name="차트 7">
                  <a:extLst>
                    <a:ext uri="{FF2B5EF4-FFF2-40B4-BE49-F238E27FC236}">
                      <a16:creationId xmlns:a16="http://schemas.microsoft.com/office/drawing/2014/main" id="{BC1D096F-BBE3-BAC4-00B7-6E051E30838E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521272541"/>
                    </p:ext>
                  </p:extLst>
                </p:nvPr>
              </p:nvGraphicFramePr>
              <p:xfrm>
                <a:off x="715696" y="2480301"/>
                <a:ext cx="4856673" cy="3555190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3"/>
                </a:graphicData>
              </a:graphic>
            </p:graphicFrame>
          </mc:Choice>
          <mc:Fallback>
            <p:pic>
              <p:nvPicPr>
                <p:cNvPr id="8" name="차트 7">
                  <a:extLst>
                    <a:ext uri="{FF2B5EF4-FFF2-40B4-BE49-F238E27FC236}">
                      <a16:creationId xmlns:a16="http://schemas.microsoft.com/office/drawing/2014/main" xmlns="" id="{BC1D096F-BBE3-BAC4-00B7-6E051E30838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1317" y="2480301"/>
                  <a:ext cx="4856673" cy="355519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D1E5E461-BA70-3055-CC2A-83ECCEC96DA0}"/>
                </a:ext>
              </a:extLst>
            </p:cNvPr>
            <p:cNvSpPr/>
            <p:nvPr/>
          </p:nvSpPr>
          <p:spPr>
            <a:xfrm>
              <a:off x="709177" y="1617702"/>
              <a:ext cx="4980423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F2FD86CF-3AB7-1DD5-57C2-105B34AE3E86}"/>
                </a:ext>
              </a:extLst>
            </p:cNvPr>
            <p:cNvSpPr txBox="1"/>
            <p:nvPr/>
          </p:nvSpPr>
          <p:spPr>
            <a:xfrm>
              <a:off x="1494383" y="1698337"/>
              <a:ext cx="32993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XXXX</a:t>
              </a:r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년도 제</a:t>
              </a:r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3</a:t>
              </a:r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분기 실적</a:t>
              </a: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63793F57-252D-DC2D-E1F7-793695FBC427}"/>
              </a:ext>
            </a:extLst>
          </p:cNvPr>
          <p:cNvCxnSpPr>
            <a:cxnSpLocks/>
          </p:cNvCxnSpPr>
          <p:nvPr/>
        </p:nvCxnSpPr>
        <p:spPr>
          <a:xfrm>
            <a:off x="1010653" y="1217074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384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226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개발 환경 설정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3BB2C81-2C36-BFAF-F8BF-91BC4B766C18}"/>
              </a:ext>
            </a:extLst>
          </p:cNvPr>
          <p:cNvSpPr/>
          <p:nvPr/>
        </p:nvSpPr>
        <p:spPr>
          <a:xfrm>
            <a:off x="1163052" y="1324978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5CC9E76E-8EE8-7CCC-512E-560C10F30FD6}"/>
              </a:ext>
            </a:extLst>
          </p:cNvPr>
          <p:cNvSpPr/>
          <p:nvPr/>
        </p:nvSpPr>
        <p:spPr>
          <a:xfrm>
            <a:off x="7784833" y="1324978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9F677B01-8FB5-8DC6-B676-456D321BD005}"/>
              </a:ext>
            </a:extLst>
          </p:cNvPr>
          <p:cNvSpPr/>
          <p:nvPr/>
        </p:nvSpPr>
        <p:spPr>
          <a:xfrm>
            <a:off x="1417717" y="1553578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970E707E-BE05-865D-DA63-75A73413D84A}"/>
              </a:ext>
            </a:extLst>
          </p:cNvPr>
          <p:cNvSpPr/>
          <p:nvPr/>
        </p:nvSpPr>
        <p:spPr>
          <a:xfrm>
            <a:off x="8037577" y="1553578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0454894-0171-1E1A-CBB1-970768B52DC7}"/>
              </a:ext>
            </a:extLst>
          </p:cNvPr>
          <p:cNvSpPr txBox="1"/>
          <p:nvPr/>
        </p:nvSpPr>
        <p:spPr>
          <a:xfrm>
            <a:off x="2235909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7353C824-937A-E110-963F-5F8649640E2E}"/>
              </a:ext>
            </a:extLst>
          </p:cNvPr>
          <p:cNvSpPr txBox="1"/>
          <p:nvPr/>
        </p:nvSpPr>
        <p:spPr>
          <a:xfrm>
            <a:off x="1872552" y="5325478"/>
            <a:ext cx="16049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/>
              <a:t>ANACONDA</a:t>
            </a:r>
            <a:endParaRPr lang="ko-KR" altLang="en-US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3488B951-445B-EE1A-916B-A8BF6CFE58AC}"/>
              </a:ext>
            </a:extLst>
          </p:cNvPr>
          <p:cNvSpPr txBox="1"/>
          <p:nvPr/>
        </p:nvSpPr>
        <p:spPr>
          <a:xfrm>
            <a:off x="8707001" y="5325478"/>
            <a:ext cx="1226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/>
              <a:t>VSCODE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449735" y="2721403"/>
            <a:ext cx="94128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 smtClean="0"/>
              <a:t>+</a:t>
            </a:r>
            <a:endParaRPr lang="ko-KR" altLang="en-US" sz="9600" b="1" dirty="0"/>
          </a:p>
        </p:txBody>
      </p:sp>
      <p:pic>
        <p:nvPicPr>
          <p:cNvPr id="1028" name="Picture 4" descr="▷ Anaconda Python y Conda - El Pythonist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717" y="1553578"/>
            <a:ext cx="2514600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sual Studio Code - YouTub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577" y="1553578"/>
            <a:ext cx="2514600" cy="355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1722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xmlns="" id="{EE901189-A3F0-994A-EDA1-98BFBC2BB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274239"/>
              </p:ext>
            </p:extLst>
          </p:nvPr>
        </p:nvGraphicFramePr>
        <p:xfrm>
          <a:off x="1163052" y="2045948"/>
          <a:ext cx="10568569" cy="4240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219">
                  <a:extLst>
                    <a:ext uri="{9D8B030D-6E8A-4147-A177-3AD203B41FA5}">
                      <a16:colId xmlns:a16="http://schemas.microsoft.com/office/drawing/2014/main" xmlns="" val="388326904"/>
                    </a:ext>
                  </a:extLst>
                </a:gridCol>
                <a:gridCol w="4480675">
                  <a:extLst>
                    <a:ext uri="{9D8B030D-6E8A-4147-A177-3AD203B41FA5}">
                      <a16:colId xmlns:a16="http://schemas.microsoft.com/office/drawing/2014/main" xmlns="" val="1172355626"/>
                    </a:ext>
                  </a:extLst>
                </a:gridCol>
                <a:gridCol w="4480675">
                  <a:extLst>
                    <a:ext uri="{9D8B030D-6E8A-4147-A177-3AD203B41FA5}">
                      <a16:colId xmlns:a16="http://schemas.microsoft.com/office/drawing/2014/main" xmlns="" val="1686686885"/>
                    </a:ext>
                  </a:extLst>
                </a:gridCol>
              </a:tblGrid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행 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행 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0097032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</a:t>
                      </a:r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23122558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</a:t>
                      </a:r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61126794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</a:t>
                      </a:r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39682185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</a:t>
                      </a:r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08342245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</a:t>
                      </a:r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6123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30368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5E89E051-85CC-7F17-B635-D0F6F1E978E8}"/>
              </a:ext>
            </a:extLst>
          </p:cNvPr>
          <p:cNvGrpSpPr/>
          <p:nvPr/>
        </p:nvGrpSpPr>
        <p:grpSpPr>
          <a:xfrm>
            <a:off x="486209" y="1155988"/>
            <a:ext cx="11219581" cy="4838958"/>
            <a:chOff x="828674" y="1206872"/>
            <a:chExt cx="11219581" cy="4838958"/>
          </a:xfrm>
          <a:solidFill>
            <a:schemeClr val="bg1">
              <a:lumMod val="95000"/>
            </a:schemeClr>
          </a:solidFill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xmlns="" id="{E18235CF-6ECC-E2AA-D6CD-9567219064A7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xmlns="" id="{F763F724-1AAE-0784-5EC2-80331DAB73BC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94298A89-C65C-2E7F-AF68-1CF0798A6672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xmlns="" id="{35698C3D-E85C-278B-F20F-2E8CFE9A0026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xmlns="" id="{79254518-2B5B-A7AD-5F52-FD8405895C6F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xmlns="" id="{98A27416-EFE6-D770-C423-7B9B15C0BCE8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xmlns="" id="{854123C4-B29C-6FA3-281B-2B65C9D563D0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xmlns="" id="{0F987136-67EA-2A10-4EA8-F000DA143C1D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xmlns="" id="{5EDA436A-9550-6C0D-62E8-5EC75A0134E4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xmlns="" id="{392035EA-D4AA-FBE4-02DF-E07BC058AB0E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xmlns="" id="{AD089626-09E6-91CB-8879-4E080C4C1C92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xmlns="" id="{B6534A03-CE12-76B1-6DA1-A3B8253CE01E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xmlns="" id="{36E349A5-974D-3CF7-69D9-29E6230520A1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xmlns="" id="{419EF9C6-8D54-C14D-8AC0-0BA0960E5AED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xmlns="" id="{811AE903-A2BD-6DC7-287B-4F3EC24796E3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36EF0ABB-1EF6-548C-ADB3-B85350F98531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xmlns="" id="{1CA3ED64-1C24-BE1D-F608-5D544BC0152D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xmlns="" id="{4A22E4A9-C55A-633D-D0F4-EB9D9F425BF4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xmlns="" id="{263B5E8F-C4D3-CDEC-1F3E-4AA6FD2C4B70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xmlns="" id="{63FA851D-62A6-7D61-106B-6988680BB534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xmlns="" id="{BE679B52-D4B5-2E0D-41AA-35A2F32BAB83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xmlns="" id="{8B3A475D-1355-2DCB-BA9E-BB4CED78F1E5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xmlns="" id="{A806C06E-E3BE-DA06-406C-44D9968A93AF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xmlns="" id="{2829318F-D01D-0154-7E8B-BBCAFDACCEBA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xmlns="" id="{6F6BF77E-8A6F-A7B5-C3DB-38AB17347002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xmlns="" id="{43B5B9D8-6658-99B8-E1A2-9D934DCC06A4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xmlns="" id="{9A719605-A311-9203-5465-0E58459F17B5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xmlns="" id="{70BBD73E-06A2-B11D-46EB-8D6C935568D0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xmlns="" id="{4BC0DC90-B7CC-0BE1-21DC-6ADB9FF276E8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xmlns="" id="{257E87CE-14C7-C5A2-4544-D829C01D0162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xmlns="" id="{85E49246-ED78-4568-A488-167969C75CC7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xmlns="" id="{CC4B7F0D-88F2-FDB4-1F1E-73CA5E28E7BF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xmlns="" id="{14EC5A2B-D76E-3D6C-FA58-273CA6C800DD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xmlns="" id="{572CF946-2258-86BC-95B8-D3C0E8A1F2FB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xmlns="" id="{818EC5BD-DAB0-95D8-B669-5AA59E665620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xmlns="" id="{219ACDFA-917A-6CA1-A996-F0605B10BE89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xmlns="" id="{B2FBACED-9035-F735-A596-1BF8F15E6E22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xmlns="" id="{9E1866DA-0794-F74D-F9E7-B244A4BCDBE3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xmlns="" id="{79D43B81-FB52-198E-0F83-3AC60DD7B288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xmlns="" id="{66F2B3A6-D8F3-9BCE-48B9-026BCDDE6D1E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xmlns="" id="{7AA06380-A263-0B1E-553E-80D4E4FCA233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xmlns="" id="{5D5DBD08-11F6-5C74-1DAA-7C520AEE2E98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xmlns="" id="{1DDBDE1C-A27C-64E9-26B4-43C989EC0480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xmlns="" id="{C42E2E5B-3680-878F-80ED-6EEF353A2698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xmlns="" id="{84355C50-4690-091E-0D1D-F48BDF4DE3DF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xmlns="" id="{3DD1761F-B9A8-69B3-94C8-03DE3570317F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xmlns="" id="{E4AB80FD-3B22-30C3-A025-7D58842A3C22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xmlns="" id="{CA0C5AB6-6112-A660-25BE-58C0E1C5AC00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xmlns="" id="{954992DF-0A21-9CF2-1A39-1254D7D35660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xmlns="" id="{F7F5D277-1889-362D-BF48-B5D69AFD70DC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xmlns="" id="{5F3CBA4C-A82D-F9D9-8044-45D454EC6521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xmlns="" id="{C972DA4E-4C1E-2BA8-DAF1-813CA5AFD032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xmlns="" id="{D5CD7233-09E4-87CE-EC6A-A305B91DCDBD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xmlns="" id="{AD56B7C6-4E61-46C5-079A-69B241438D9F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xmlns="" id="{A13AFF5B-D86B-D8C6-343E-BBA3A99268A0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xmlns="" id="{0F8DB9BD-FAFE-A554-EB65-D2D85626AE90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xmlns="" id="{30EA2121-33DE-7827-5C9F-89D483C93FB5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xmlns="" id="{FE572AD8-8D99-A7D6-1A9E-306CD6C11E9D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xmlns="" id="{EE6252E8-0876-E38B-125E-DDB78482B20B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xmlns="" id="{47DE7652-D1DF-2350-BC14-E35E29FF5648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xmlns="" id="{F267D795-3404-C3DC-A8AB-A1A6F9B04CA4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xmlns="" id="{22AB3206-2A47-1BCF-7F30-589BBE9977E2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xmlns="" id="{472A8E5B-103A-0DDE-8B18-B93FACA749CF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xmlns="" id="{80E79540-377D-4659-9B37-FFDE08D82414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xmlns="" id="{510186D0-7C5D-10C2-82CC-72B88FC420F9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xmlns="" id="{007152F7-0514-4A6D-0051-C698EF1229A9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xmlns="" id="{5BA76F42-479D-1B65-0F45-41307AC9D818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xmlns="" id="{E0D5C44E-086D-D893-23A2-C38461530F4A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xmlns="" id="{BFE37EED-2879-5F58-5E5E-458745387744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xmlns="" id="{28B0F4FC-C390-E15B-E106-ABCE032EF101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xmlns="" id="{FE97FDD6-00AE-3E36-7FAC-EFCC32D5A86F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xmlns="" id="{6D642563-A86D-3E02-0653-CBA4BF2F5D2C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xmlns="" id="{AC0296ED-35CA-237A-828D-28A79CC5509F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xmlns="" id="{6860A0F5-EDBD-C7E6-760F-F65C561B47B9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xmlns="" id="{68232D01-7E03-8DD2-F092-A337E7304C7E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xmlns="" id="{77840AD9-F33A-91AD-3CDD-51F036EA1DBD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xmlns="" id="{364FE5EA-7C9C-2BD3-A22D-BFF754CAC1AE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xmlns="" id="{1B453D69-A982-F764-41A4-1C86F3910832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xmlns="" id="{207F312E-0EE3-12FC-06C2-1F49B125DD72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xmlns="" id="{71BA96EB-DEB9-7235-B21E-4F7324A1DA3D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xmlns="" id="{FFDCABCA-520E-4E93-0034-4D2AE53B5945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xmlns="" id="{9C882605-4C4C-5FBF-C4A9-8ECEFF7E859D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xmlns="" id="{0B13F2C7-E7CD-F985-6FD9-6A3887F11954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xmlns="" id="{8DF21633-EC80-6820-E7D8-F4AF0B2831C2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xmlns="" id="{001DE936-D29A-BA4E-4E5A-9C4AE13028CD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xmlns="" id="{971AD916-75AF-9597-9BA5-35FA21ED6628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xmlns="" id="{FB830A4D-C37B-3466-8444-93D47C01A01D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xmlns="" id="{94B21535-E37B-2AD2-F825-D8614B08D753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xmlns="" id="{09280B20-A105-7998-2FE9-81D95F5FEB6D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xmlns="" id="{39A75832-B86A-E665-FD1E-700A996F6E60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xmlns="" id="{ECEF8ED5-8D73-1BEA-488E-325485490BB5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xmlns="" id="{BC8883EA-6E7B-6213-2F03-CDF017FBBD56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xmlns="" id="{131D44B9-F382-F3C0-EB63-DEB61643AC30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xmlns="" id="{47217766-0C97-C873-AA19-A17CB06ABB50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xmlns="" id="{AD1656A3-0FBF-BCA9-4D20-B4E6ECE24D60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xmlns="" id="{6378B3D1-E24C-53AF-A4AB-7330D7BCF217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xmlns="" id="{7F33CF47-A45B-D415-A579-65C6A17F8D1F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xmlns="" id="{4FC23BC9-C844-13DF-E7A3-76951D0EF889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xmlns="" id="{D5C5FC9B-20A3-75D0-BDAB-A5765F161FD3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xmlns="" id="{185057C7-F587-C62F-1E15-04B756980329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xmlns="" id="{EC422F37-1817-8100-30C1-D4B140CB3FBF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xmlns="" id="{7CFB26D9-CAB1-CA3A-8293-30818CCB4191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xmlns="" id="{82A33F29-BFDC-FB34-8CD5-50C3508FAC00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xmlns="" id="{044EA92D-E7D3-C078-B108-40A78A5C7575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xmlns="" id="{3DBD21AB-56B0-EB20-8734-51DF5A8C2EFC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xmlns="" id="{78358875-43B2-8C18-0EE6-2072CDE1F823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xmlns="" id="{94F725F1-3508-BAEC-1645-A0F5FD3ED9CB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xmlns="" id="{78241750-BD4B-B999-A1AF-EDBA9376B110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xmlns="" id="{2D5FAB00-9704-C48B-A168-A8AEA0C9241B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xmlns="" id="{993E801A-6315-F4B4-A656-0CEF87187A8A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xmlns="" id="{984B5F89-54CA-4595-B809-4F74A8A2E86A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xmlns="" id="{A1F7D826-FAD7-613B-C151-C351A643E594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xmlns="" id="{4DE71159-A8B1-83DC-F59F-2FE851FE08E9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xmlns="" id="{87F291DE-2092-F33E-2F48-B0F00F677FA8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xmlns="" id="{FF15AAE4-AD67-3E33-AB3D-1D0BD5B6C34B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xmlns="" id="{3B0BB5E8-3CEB-4F7C-82CD-C6F2B4B38619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xmlns="" id="{4C978F92-2C63-DC2B-C9C6-5D4216B8E4F8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xmlns="" id="{7CDF81C4-6042-065B-0B59-F4BB05B51420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xmlns="" id="{C9C0C96C-C7F6-FE78-CB06-5712B17610A6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xmlns="" id="{30A4E940-DFFC-83DC-9612-77DF869DD902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xmlns="" id="{531FE304-4032-0A68-D813-E805DABFA8A8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xmlns="" id="{50453296-4923-363F-E49C-1E523B498EAC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xmlns="" id="{77F5F26D-86AC-52D6-6859-93CE081A2EF9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xmlns="" id="{FFC86BAD-85B6-D1FC-C88E-523D88EF2B54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xmlns="" id="{F0787C9D-2767-6B4A-3CED-A2A5A461314F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xmlns="" id="{DA2E27B2-7F04-138F-DB41-4243B927A0F3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xmlns="" id="{AA74FE59-FE9B-CA91-A4D6-C8FD658C6293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xmlns="" id="{0EAE8D23-5807-8416-7062-5C8BD312A0FE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xmlns="" id="{C63BD07B-BB8E-12DC-0402-3042CA8ED092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xmlns="" id="{FA5E70A4-63B5-57A9-CF08-CE0BB65E6D4B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xmlns="" id="{09C78540-89C9-6656-02A9-D5D7A6B4FCE9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xmlns="" id="{F19A72F8-DA0D-5DC6-BFEA-F971DA9E09A7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xmlns="" id="{8564CA6B-D8DF-C627-ED85-FBD553802B30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xmlns="" id="{D9E548D0-06AF-8B42-031A-B02B7C5B02BA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xmlns="" id="{6D32B1A2-C02C-8F51-7806-90BAA163DDC5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xmlns="" id="{ECBF9BA9-D592-1EE4-5587-0DD10AC81798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xmlns="" id="{BABD48C4-8FF3-22B0-A57C-A3896A8C7782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xmlns="" id="{6E471384-1510-89B7-4FDF-68F01DE4F43D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xmlns="" id="{C0BF4FB8-1505-D317-AF73-3A71D737E5DE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xmlns="" id="{3DA79F8A-87B8-E46D-14AF-09747BBA44D5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xmlns="" id="{3E471448-91DD-C2A6-1977-D31C424B25C9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xmlns="" id="{BB56E4E6-D168-6988-4A0D-9E94F68435B1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xmlns="" id="{02C2222E-3C1E-7610-9CFE-94BA55282FFF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xmlns="" id="{12388AF4-0175-508B-27DA-310132B8933D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xmlns="" id="{32896EFB-CBC9-B506-4DDD-383F833121D6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xmlns="" id="{7D26DAA0-598F-B9EF-B73E-7EFB1A7EF446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xmlns="" id="{EF29B2B6-6E76-83AD-1C78-6065C218EBD0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xmlns="" id="{2794EADC-A23A-A84A-41A6-53A89B3C109A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xmlns="" id="{7041E5BF-E7AB-70D5-A359-90F6F7255F85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xmlns="" id="{6AF77C56-3046-5DD7-E69A-97B3D3518367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xmlns="" id="{B9BC9B5B-9EDA-0886-FB74-4D7571668CE6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xmlns="" id="{1A20FC7B-8274-5E5A-A60D-50C6DEAD91F7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xmlns="" id="{0620DDF5-E21B-6859-564C-7EBEAC68870F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xmlns="" id="{ACE61347-492D-8895-84A8-114B5CCFD79A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xmlns="" id="{A936D8F4-EE94-4A90-7570-15089C75E156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xmlns="" id="{00E90F09-853D-291D-5DDE-D3517660ACA9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xmlns="" id="{8B5CF841-1E91-A1E3-9BF4-223F93327259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xmlns="" id="{DC205FC7-4B06-1A4B-55A8-33408ED057C0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xmlns="" id="{C36099D0-DAC1-3ABD-BD5E-639B257569C8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xmlns="" id="{7630595A-C82E-8CBD-EDC3-161EB0027474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xmlns="" id="{34E10168-66AB-269E-770A-EF4077554EA2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xmlns="" id="{174365BC-758D-721D-7BFA-1FBFF07C84A9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xmlns="" id="{97B548EE-59F6-EE95-E58E-4D68AB4C970C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xmlns="" id="{1CA9F867-5729-3EE6-B2FF-99B7DC7FDE9E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xmlns="" id="{429BCE71-C9CE-6591-554C-C35B6A5FD3EB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xmlns="" id="{F783C919-283C-46FB-D2A3-DF84DCCB6CEF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xmlns="" id="{88739C3F-384C-8FE1-DC95-D42348995FD6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xmlns="" id="{90A5449F-469C-EE3F-28F5-B42EE014C06E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xmlns="" id="{EB6F4F25-9760-3AFC-B440-424FD311E5D0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xmlns="" id="{DC0A9A88-A3A7-A326-3E08-44E3356896B3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xmlns="" id="{DF72C4A3-3C00-C6CE-6120-5E8AF728D325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xmlns="" id="{53890CC2-1961-B263-FAA9-D4B9A26119EB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xmlns="" id="{55DA1B68-BC88-2C1C-9F09-05985042D7E7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xmlns="" id="{E7F5D2F1-06FE-A01C-D9F4-665873918274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xmlns="" id="{A6B0B588-2756-3AE4-84C8-ACE1C890E2C8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xmlns="" id="{46BA255C-C048-923B-1FD3-C4B6E22F4B87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xmlns="" id="{415DA461-A6B7-97BC-D09F-EB3128F49B0C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xmlns="" id="{057FD2F5-5A64-6696-E3E8-797C4204C6B6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xmlns="" id="{B962B458-95B3-3EBD-5758-D4360B887814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xmlns="" id="{3DD43070-54AE-5273-85EF-5FC21B6494AA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xmlns="" id="{ED76C3DA-7482-75B8-CF8B-3692F214F7AC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xmlns="" id="{CA341494-37FD-AEA5-7BB9-D77D6BC40365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xmlns="" id="{35ADA33A-8896-A4D3-AAA6-A213553B82BC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xmlns="" id="{415871B1-C50C-D5B9-D1C1-F3F29CAC7292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xmlns="" id="{A9A0C908-3D19-ABA9-F450-56C3372FE4C2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xmlns="" id="{D249ADC4-54F4-9B32-F33C-20282C341CD2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xmlns="" id="{B9430D3D-9FC5-66CB-707B-9E9FC09130DA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xmlns="" id="{B2DDF384-6EBC-65DF-A60C-064225624A24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xmlns="" id="{6750CE6E-4259-9188-1F5D-C740E52EA822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xmlns="" id="{124F8677-7057-0ACA-C015-505B043335AD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xmlns="" id="{2CBCF2E9-6ED9-B935-041B-892A694E2CE3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xmlns="" id="{F78E69D8-20EE-A870-9B13-4FCEF4C845A5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xmlns="" id="{19AD9EE7-2624-D61D-C78C-50EC01F76A76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xmlns="" id="{BA2CDB14-B302-7971-89C0-71397421B6FA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xmlns="" id="{73C2398E-2BF9-E19B-403D-543137111265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xmlns="" id="{15F53835-21CD-A834-1DC2-7812748525C0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xmlns="" id="{6E6A1057-4BE1-B813-EF2B-15C2C339F1F2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xmlns="" id="{AF3F415E-4B37-C243-4899-A0E57D1EA0A5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xmlns="" id="{3EE8E241-33C3-FC8F-73B4-F66D1758ADDD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xmlns="" id="{ED60F4CA-6429-D877-84EB-48A8DAE583E0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xmlns="" id="{C695AE5A-9D7C-8E24-EE05-78EC77DD193B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xmlns="" id="{0A95B1DA-210A-FCAC-FD17-7AA91D62BE54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xmlns="" id="{CD1C76B2-2AD5-13E9-6F41-9E4E2EEB7739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xmlns="" id="{EB098665-B888-F390-0E7D-C62488ACF302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xmlns="" id="{8245C389-4FB2-C74A-0F67-4A5970E9A76E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xmlns="" id="{684305C9-351F-0977-641F-C06134B07C8C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xmlns="" id="{F927A3E5-038D-F0C6-B931-1059D6F6DC26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xmlns="" id="{B82A2755-AF7D-44B8-0794-A21ACBE31EDD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xmlns="" id="{47E329FB-1769-AFD7-C586-5AAE2073E72D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xmlns="" id="{4F4E2BDA-C06D-2477-AAD8-D5B91E8BEB8C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xmlns="" id="{8B410BFF-783D-F4CA-508C-05965709A1E3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19" name="TextBox 218">
            <a:extLst>
              <a:ext uri="{FF2B5EF4-FFF2-40B4-BE49-F238E27FC236}">
                <a16:creationId xmlns:a16="http://schemas.microsoft.com/office/drawing/2014/main" xmlns="" id="{12DDB27E-B63C-ECB4-73EE-C732911F8C1E}"/>
              </a:ext>
            </a:extLst>
          </p:cNvPr>
          <p:cNvSpPr txBox="1"/>
          <p:nvPr/>
        </p:nvSpPr>
        <p:spPr>
          <a:xfrm>
            <a:off x="144378" y="6354999"/>
            <a:ext cx="6168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지도 출처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xmlns="" id="{FA799341-585F-D171-7ED3-348761CBE5FD}"/>
              </a:ext>
            </a:extLst>
          </p:cNvPr>
          <p:cNvSpPr/>
          <p:nvPr/>
        </p:nvSpPr>
        <p:spPr>
          <a:xfrm>
            <a:off x="9660969" y="2358335"/>
            <a:ext cx="683539" cy="68353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xmlns="" id="{D8288102-793D-87C7-4550-0B359C60A1BA}"/>
              </a:ext>
            </a:extLst>
          </p:cNvPr>
          <p:cNvSpPr/>
          <p:nvPr/>
        </p:nvSpPr>
        <p:spPr>
          <a:xfrm>
            <a:off x="3231711" y="2390222"/>
            <a:ext cx="1010652" cy="101065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xmlns="" id="{39F50799-D803-7A93-0D1D-6B9B634292B1}"/>
              </a:ext>
            </a:extLst>
          </p:cNvPr>
          <p:cNvSpPr/>
          <p:nvPr/>
        </p:nvSpPr>
        <p:spPr>
          <a:xfrm>
            <a:off x="10414579" y="4412128"/>
            <a:ext cx="683539" cy="68353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xmlns="" id="{2A8EF936-EC8E-5F1B-548E-B6930CDEC800}"/>
              </a:ext>
            </a:extLst>
          </p:cNvPr>
          <p:cNvSpPr/>
          <p:nvPr/>
        </p:nvSpPr>
        <p:spPr>
          <a:xfrm>
            <a:off x="6800075" y="2399963"/>
            <a:ext cx="1224852" cy="122485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xmlns="" id="{158DF35F-E509-15BD-DDFE-5C1A46CF4753}"/>
              </a:ext>
            </a:extLst>
          </p:cNvPr>
          <p:cNvSpPr/>
          <p:nvPr/>
        </p:nvSpPr>
        <p:spPr>
          <a:xfrm>
            <a:off x="4173961" y="1506396"/>
            <a:ext cx="911193" cy="91119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xmlns="" id="{A45F18A6-B3FB-2EE5-B835-E51CE80DE477}"/>
              </a:ext>
            </a:extLst>
          </p:cNvPr>
          <p:cNvSpPr/>
          <p:nvPr/>
        </p:nvSpPr>
        <p:spPr>
          <a:xfrm>
            <a:off x="4121939" y="3670194"/>
            <a:ext cx="1284605" cy="1284605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xmlns="" id="{8166C758-239B-9187-EFDA-31DDB4709E64}"/>
              </a:ext>
            </a:extLst>
          </p:cNvPr>
          <p:cNvSpPr/>
          <p:nvPr/>
        </p:nvSpPr>
        <p:spPr>
          <a:xfrm>
            <a:off x="6703885" y="4570273"/>
            <a:ext cx="855113" cy="85511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6525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xmlns="" id="{12DDB27E-B63C-ECB4-73EE-C732911F8C1E}"/>
              </a:ext>
            </a:extLst>
          </p:cNvPr>
          <p:cNvSpPr txBox="1"/>
          <p:nvPr/>
        </p:nvSpPr>
        <p:spPr>
          <a:xfrm>
            <a:off x="144378" y="6354999"/>
            <a:ext cx="6168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지도 출처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67BAD30-9FBB-F60C-C45E-BD43DE1FF872}"/>
              </a:ext>
            </a:extLst>
          </p:cNvPr>
          <p:cNvSpPr>
            <a:spLocks/>
          </p:cNvSpPr>
          <p:nvPr/>
        </p:nvSpPr>
        <p:spPr>
          <a:xfrm>
            <a:off x="1056909" y="1307921"/>
            <a:ext cx="5040000" cy="2268000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xmlns="" id="{2622A98D-EE2C-E33C-7F26-6BAB35BB0896}"/>
              </a:ext>
            </a:extLst>
          </p:cNvPr>
          <p:cNvSpPr>
            <a:spLocks/>
          </p:cNvSpPr>
          <p:nvPr/>
        </p:nvSpPr>
        <p:spPr>
          <a:xfrm>
            <a:off x="6092950" y="1307921"/>
            <a:ext cx="5040000" cy="2268000"/>
          </a:xfrm>
          <a:prstGeom prst="rect">
            <a:avLst/>
          </a:prstGeom>
          <a:solidFill>
            <a:schemeClr val="accent4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xmlns="" id="{99240460-DE28-0B18-0AEA-5EE9C09F33BF}"/>
              </a:ext>
            </a:extLst>
          </p:cNvPr>
          <p:cNvSpPr>
            <a:spLocks/>
          </p:cNvSpPr>
          <p:nvPr/>
        </p:nvSpPr>
        <p:spPr>
          <a:xfrm>
            <a:off x="1056910" y="3575013"/>
            <a:ext cx="5040000" cy="2268000"/>
          </a:xfrm>
          <a:prstGeom prst="rect">
            <a:avLst/>
          </a:prstGeom>
          <a:solidFill>
            <a:schemeClr val="accent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xmlns="" id="{EE76A9AB-43AF-7608-E148-C74A8A5498F1}"/>
              </a:ext>
            </a:extLst>
          </p:cNvPr>
          <p:cNvSpPr>
            <a:spLocks/>
          </p:cNvSpPr>
          <p:nvPr/>
        </p:nvSpPr>
        <p:spPr>
          <a:xfrm>
            <a:off x="6095090" y="3575013"/>
            <a:ext cx="5040000" cy="226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xmlns="" id="{D27245A5-9874-8C24-B975-57120717C496}"/>
              </a:ext>
            </a:extLst>
          </p:cNvPr>
          <p:cNvSpPr/>
          <p:nvPr/>
        </p:nvSpPr>
        <p:spPr>
          <a:xfrm>
            <a:off x="5431652" y="2925082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xmlns="" id="{E9A656FD-999E-0038-08E8-BDA20E801E0D}"/>
              </a:ext>
            </a:extLst>
          </p:cNvPr>
          <p:cNvSpPr txBox="1"/>
          <p:nvPr/>
        </p:nvSpPr>
        <p:spPr>
          <a:xfrm>
            <a:off x="5476875" y="2935549"/>
            <a:ext cx="38985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xmlns="" id="{F977809D-76CF-AEA0-A690-F52012759CAF}"/>
              </a:ext>
            </a:extLst>
          </p:cNvPr>
          <p:cNvSpPr/>
          <p:nvPr/>
        </p:nvSpPr>
        <p:spPr>
          <a:xfrm>
            <a:off x="6267709" y="2925081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xmlns="" id="{CAAE2C25-EAF7-FF84-C6BA-3C7ADE46C79B}"/>
              </a:ext>
            </a:extLst>
          </p:cNvPr>
          <p:cNvSpPr txBox="1">
            <a:spLocks/>
          </p:cNvSpPr>
          <p:nvPr/>
        </p:nvSpPr>
        <p:spPr>
          <a:xfrm>
            <a:off x="6269230" y="2952822"/>
            <a:ext cx="4732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xmlns="" id="{9F8F6898-FE73-37D2-E943-9C129B688C52}"/>
              </a:ext>
            </a:extLst>
          </p:cNvPr>
          <p:cNvSpPr/>
          <p:nvPr/>
        </p:nvSpPr>
        <p:spPr>
          <a:xfrm>
            <a:off x="5430500" y="3780178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xmlns="" id="{D3434C7F-C093-BA7D-9108-A8E2353E5D37}"/>
              </a:ext>
            </a:extLst>
          </p:cNvPr>
          <p:cNvSpPr txBox="1"/>
          <p:nvPr/>
        </p:nvSpPr>
        <p:spPr>
          <a:xfrm>
            <a:off x="5454701" y="3790645"/>
            <a:ext cx="42672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xmlns="" id="{064CD800-6DC3-ACC5-9489-027516687077}"/>
              </a:ext>
            </a:extLst>
          </p:cNvPr>
          <p:cNvSpPr/>
          <p:nvPr/>
        </p:nvSpPr>
        <p:spPr>
          <a:xfrm>
            <a:off x="6278900" y="3780177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xmlns="" id="{63D5E06C-4588-BE8C-576C-9633A93E2DBE}"/>
              </a:ext>
            </a:extLst>
          </p:cNvPr>
          <p:cNvSpPr txBox="1"/>
          <p:nvPr/>
        </p:nvSpPr>
        <p:spPr>
          <a:xfrm>
            <a:off x="6338550" y="3790644"/>
            <a:ext cx="37221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xmlns="" id="{D0194574-FB3C-1D70-31D3-415D53E03985}"/>
              </a:ext>
            </a:extLst>
          </p:cNvPr>
          <p:cNvSpPr txBox="1"/>
          <p:nvPr/>
        </p:nvSpPr>
        <p:spPr>
          <a:xfrm>
            <a:off x="1309360" y="1600224"/>
            <a:ext cx="3089470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xmlns="" id="{920EF9E1-A069-DDDF-05BE-BB721EEE9931}"/>
              </a:ext>
            </a:extLst>
          </p:cNvPr>
          <p:cNvSpPr txBox="1"/>
          <p:nvPr/>
        </p:nvSpPr>
        <p:spPr>
          <a:xfrm>
            <a:off x="7886310" y="1600224"/>
            <a:ext cx="29546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xmlns="" id="{2583BD6D-4004-DE6D-80A0-7806E3DBC9E6}"/>
              </a:ext>
            </a:extLst>
          </p:cNvPr>
          <p:cNvSpPr txBox="1"/>
          <p:nvPr/>
        </p:nvSpPr>
        <p:spPr>
          <a:xfrm>
            <a:off x="1309360" y="3821349"/>
            <a:ext cx="3089470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xmlns="" id="{8C8C12D1-5727-67EA-B55C-C2B5453626CC}"/>
              </a:ext>
            </a:extLst>
          </p:cNvPr>
          <p:cNvSpPr txBox="1"/>
          <p:nvPr/>
        </p:nvSpPr>
        <p:spPr>
          <a:xfrm>
            <a:off x="8343510" y="3819204"/>
            <a:ext cx="24974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35091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E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그림 225">
            <a:extLst>
              <a:ext uri="{FF2B5EF4-FFF2-40B4-BE49-F238E27FC236}">
                <a16:creationId xmlns:a16="http://schemas.microsoft.com/office/drawing/2014/main" xmlns="" id="{E9F710E5-3FCD-3534-52F4-43CAFFA856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7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29" name="TextBox 228">
            <a:extLst>
              <a:ext uri="{FF2B5EF4-FFF2-40B4-BE49-F238E27FC236}">
                <a16:creationId xmlns:a16="http://schemas.microsoft.com/office/drawing/2014/main" xmlns="" id="{82E972E3-5A9F-5EC8-8519-037C335D1561}"/>
              </a:ext>
            </a:extLst>
          </p:cNvPr>
          <p:cNvSpPr txBox="1"/>
          <p:nvPr/>
        </p:nvSpPr>
        <p:spPr>
          <a:xfrm flipH="1">
            <a:off x="566418" y="2388295"/>
            <a:ext cx="49961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단순하게 설명할 수 없다면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r>
              <a:rPr lang="ko-KR" altLang="en-US" sz="3200" b="1" dirty="0">
                <a:solidFill>
                  <a:schemeClr val="bg1"/>
                </a:solidFill>
              </a:rPr>
              <a:t>제대로 이해하지 못한 것이다</a:t>
            </a:r>
            <a:r>
              <a:rPr lang="en-US" altLang="ko-KR" sz="3200" b="1" dirty="0">
                <a:solidFill>
                  <a:schemeClr val="bg1"/>
                </a:solidFill>
              </a:rPr>
              <a:t>. 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xmlns="" id="{99BAEDBE-12FD-5EE1-9883-1EEE1DBAB417}"/>
              </a:ext>
            </a:extLst>
          </p:cNvPr>
          <p:cNvSpPr txBox="1"/>
          <p:nvPr/>
        </p:nvSpPr>
        <p:spPr>
          <a:xfrm flipH="1">
            <a:off x="566417" y="3792914"/>
            <a:ext cx="4996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아인슈타인</a:t>
            </a:r>
          </a:p>
        </p:txBody>
      </p:sp>
    </p:spTree>
    <p:extLst>
      <p:ext uri="{BB962C8B-B14F-4D97-AF65-F5344CB8AC3E}">
        <p14:creationId xmlns:p14="http://schemas.microsoft.com/office/powerpoint/2010/main" val="2915345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226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개발 환경 설정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254DFCD-6BFA-802A-68C5-CE8AE1818DA3}"/>
              </a:ext>
            </a:extLst>
          </p:cNvPr>
          <p:cNvSpPr txBox="1"/>
          <p:nvPr/>
        </p:nvSpPr>
        <p:spPr>
          <a:xfrm>
            <a:off x="2985218" y="2672718"/>
            <a:ext cx="62215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 smtClean="0">
                <a:solidFill>
                  <a:schemeClr val="accent1"/>
                </a:solidFill>
              </a:rPr>
              <a:t>아나콘다 사용 </a:t>
            </a:r>
            <a:endParaRPr lang="ko-KR" altLang="en-US" sz="72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8501EAC-39D2-CA09-720C-EDF7F167A7D4}"/>
              </a:ext>
            </a:extLst>
          </p:cNvPr>
          <p:cNvSpPr txBox="1"/>
          <p:nvPr/>
        </p:nvSpPr>
        <p:spPr>
          <a:xfrm>
            <a:off x="3387573" y="4096357"/>
            <a:ext cx="54168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 smtClean="0"/>
              <a:t>프로젝트별로</a:t>
            </a:r>
            <a:r>
              <a:rPr lang="ko-KR" altLang="en-US" sz="2400" dirty="0" smtClean="0"/>
              <a:t> 패키지를 관리가 용이함</a:t>
            </a:r>
            <a:endParaRPr lang="en-US" altLang="ko-KR" sz="2400" dirty="0" smtClean="0"/>
          </a:p>
          <a:p>
            <a:pPr algn="ctr"/>
            <a:r>
              <a:rPr lang="en-US" altLang="ko-KR" sz="2400" dirty="0" smtClean="0"/>
              <a:t>(</a:t>
            </a:r>
            <a:r>
              <a:rPr lang="ko-KR" altLang="en-US" sz="2400" dirty="0" smtClean="0"/>
              <a:t>가상환경을 이용함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xmlns="" id="{BB84A156-89D3-24C7-611D-EAAE09E85E8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999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226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개발 환경 설정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254DFCD-6BFA-802A-68C5-CE8AE1818DA3}"/>
              </a:ext>
            </a:extLst>
          </p:cNvPr>
          <p:cNvSpPr txBox="1"/>
          <p:nvPr/>
        </p:nvSpPr>
        <p:spPr>
          <a:xfrm>
            <a:off x="4009541" y="2672718"/>
            <a:ext cx="41729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 smtClean="0">
                <a:solidFill>
                  <a:schemeClr val="accent1"/>
                </a:solidFill>
              </a:rPr>
              <a:t>VS CODE</a:t>
            </a:r>
            <a:endParaRPr lang="ko-KR" altLang="en-US" sz="72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8501EAC-39D2-CA09-720C-EDF7F167A7D4}"/>
              </a:ext>
            </a:extLst>
          </p:cNvPr>
          <p:cNvSpPr txBox="1"/>
          <p:nvPr/>
        </p:nvSpPr>
        <p:spPr>
          <a:xfrm>
            <a:off x="3995120" y="4096357"/>
            <a:ext cx="4201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/>
              <a:t>무료 </a:t>
            </a:r>
            <a:r>
              <a:rPr lang="en-US" altLang="ko-KR" sz="2400" dirty="0" smtClean="0"/>
              <a:t>Editor </a:t>
            </a:r>
            <a:r>
              <a:rPr lang="ko-KR" altLang="en-US" sz="2400" dirty="0" smtClean="0"/>
              <a:t>및 다양한 </a:t>
            </a:r>
            <a:r>
              <a:rPr lang="ko-KR" altLang="en-US" sz="2400" dirty="0" err="1" smtClean="0"/>
              <a:t>확장성</a:t>
            </a:r>
            <a:endParaRPr lang="ko-KR" altLang="en-US" sz="2400" dirty="0"/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xmlns="" id="{BB84A156-89D3-24C7-611D-EAAE09E85E8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901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44855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개발 환경 </a:t>
            </a:r>
            <a:r>
              <a:rPr lang="ko-KR" altLang="en-US" sz="2800" b="1" spc="-300" dirty="0" smtClean="0">
                <a:solidFill>
                  <a:schemeClr val="accent1"/>
                </a:solidFill>
              </a:rPr>
              <a:t>설정 </a:t>
            </a:r>
            <a:r>
              <a:rPr lang="en-US" altLang="ko-KR" sz="2800" b="1" spc="-300" dirty="0" smtClean="0">
                <a:solidFill>
                  <a:schemeClr val="accent1"/>
                </a:solidFill>
              </a:rPr>
              <a:t>– </a:t>
            </a:r>
            <a:r>
              <a:rPr lang="ko-KR" altLang="en-US" sz="2800" b="1" spc="-300" dirty="0" smtClean="0">
                <a:solidFill>
                  <a:schemeClr val="accent1"/>
                </a:solidFill>
              </a:rPr>
              <a:t>아나콘다 설정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60A2222-1861-0C93-F3FF-B480F0A8C532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9C86559F-3837-B749-A77F-EE960F0146CE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43C8C25A-844B-8FFA-1272-6223DD0085C9}"/>
              </a:ext>
            </a:extLst>
          </p:cNvPr>
          <p:cNvSpPr/>
          <p:nvPr/>
        </p:nvSpPr>
        <p:spPr>
          <a:xfrm>
            <a:off x="9203900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4AF95BF3-A33E-3ED4-D4B8-1B89DC6B1DC5}"/>
              </a:ext>
            </a:extLst>
          </p:cNvPr>
          <p:cNvSpPr/>
          <p:nvPr/>
        </p:nvSpPr>
        <p:spPr>
          <a:xfrm>
            <a:off x="3686783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7970CC38-9B93-3086-7155-DB6D495644D4}"/>
              </a:ext>
            </a:extLst>
          </p:cNvPr>
          <p:cNvSpPr/>
          <p:nvPr/>
        </p:nvSpPr>
        <p:spPr>
          <a:xfrm>
            <a:off x="6445341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925BD38-1355-AAE3-2553-362CAFB84745}"/>
              </a:ext>
            </a:extLst>
          </p:cNvPr>
          <p:cNvSpPr txBox="1"/>
          <p:nvPr/>
        </p:nvSpPr>
        <p:spPr>
          <a:xfrm>
            <a:off x="3133303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0F86137-706A-7C35-3E7B-48C64B8441B0}"/>
              </a:ext>
            </a:extLst>
          </p:cNvPr>
          <p:cNvSpPr txBox="1"/>
          <p:nvPr/>
        </p:nvSpPr>
        <p:spPr>
          <a:xfrm>
            <a:off x="590750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72AFCB4-70C9-58E5-F2A7-831DC41BFDD2}"/>
              </a:ext>
            </a:extLst>
          </p:cNvPr>
          <p:cNvSpPr txBox="1"/>
          <p:nvPr/>
        </p:nvSpPr>
        <p:spPr>
          <a:xfrm>
            <a:off x="863476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F9B041E-DDEB-6C62-ECA0-3BC0C2E9BA85}"/>
              </a:ext>
            </a:extLst>
          </p:cNvPr>
          <p:cNvSpPr txBox="1"/>
          <p:nvPr/>
        </p:nvSpPr>
        <p:spPr>
          <a:xfrm>
            <a:off x="1549320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D71F45B0-605A-3EEB-231C-67A24AD70A01}"/>
              </a:ext>
            </a:extLst>
          </p:cNvPr>
          <p:cNvSpPr/>
          <p:nvPr/>
        </p:nvSpPr>
        <p:spPr>
          <a:xfrm>
            <a:off x="3686782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D46FD89-E348-2DE4-1889-54E2ADFDD6B6}"/>
              </a:ext>
            </a:extLst>
          </p:cNvPr>
          <p:cNvSpPr txBox="1"/>
          <p:nvPr/>
        </p:nvSpPr>
        <p:spPr>
          <a:xfrm>
            <a:off x="4331121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1E1A3D78-ED92-F94F-B0D0-BC15DEBDC75A}"/>
              </a:ext>
            </a:extLst>
          </p:cNvPr>
          <p:cNvSpPr/>
          <p:nvPr/>
        </p:nvSpPr>
        <p:spPr>
          <a:xfrm>
            <a:off x="6445339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109BDDB-F8CF-CC54-B1E4-A028C81111AD}"/>
              </a:ext>
            </a:extLst>
          </p:cNvPr>
          <p:cNvSpPr txBox="1"/>
          <p:nvPr/>
        </p:nvSpPr>
        <p:spPr>
          <a:xfrm>
            <a:off x="7090479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BD681D37-D302-8C28-4973-B7F299E24EAC}"/>
              </a:ext>
            </a:extLst>
          </p:cNvPr>
          <p:cNvSpPr/>
          <p:nvPr/>
        </p:nvSpPr>
        <p:spPr>
          <a:xfrm>
            <a:off x="9203896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903BEDFB-CD23-0158-3EC2-D039ED625191}"/>
              </a:ext>
            </a:extLst>
          </p:cNvPr>
          <p:cNvSpPr txBox="1"/>
          <p:nvPr/>
        </p:nvSpPr>
        <p:spPr>
          <a:xfrm>
            <a:off x="9840808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BE2E9DD-A907-410C-F125-ADC1C9942C5F}"/>
              </a:ext>
            </a:extLst>
          </p:cNvPr>
          <p:cNvSpPr txBox="1"/>
          <p:nvPr/>
        </p:nvSpPr>
        <p:spPr>
          <a:xfrm>
            <a:off x="1097950" y="4637218"/>
            <a:ext cx="1682895" cy="575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Anaconda Prompt </a:t>
            </a:r>
          </a:p>
          <a:p>
            <a:pPr algn="ctr">
              <a:lnSpc>
                <a:spcPct val="120000"/>
              </a:lnSpc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실행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BE2E9DD-A907-410C-F125-ADC1C9942C5F}"/>
              </a:ext>
            </a:extLst>
          </p:cNvPr>
          <p:cNvSpPr txBox="1"/>
          <p:nvPr/>
        </p:nvSpPr>
        <p:spPr>
          <a:xfrm>
            <a:off x="3873752" y="3483162"/>
            <a:ext cx="1682895" cy="575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최신 환경으로 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업데이트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BE2E9DD-A907-410C-F125-ADC1C9942C5F}"/>
              </a:ext>
            </a:extLst>
          </p:cNvPr>
          <p:cNvSpPr txBox="1"/>
          <p:nvPr/>
        </p:nvSpPr>
        <p:spPr>
          <a:xfrm>
            <a:off x="6633110" y="3612428"/>
            <a:ext cx="1682895" cy="316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가상환경 생성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ABE2E9DD-A907-410C-F125-ADC1C9942C5F}"/>
              </a:ext>
            </a:extLst>
          </p:cNvPr>
          <p:cNvSpPr txBox="1"/>
          <p:nvPr/>
        </p:nvSpPr>
        <p:spPr>
          <a:xfrm>
            <a:off x="9383439" y="3466074"/>
            <a:ext cx="168289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생성된 가상환경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확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D4022F9B-35D2-028B-CCFE-5214B38AF6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50" y="3023724"/>
            <a:ext cx="3538799" cy="8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62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78286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42851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300" dirty="0" smtClean="0">
                  <a:solidFill>
                    <a:schemeClr val="bg1"/>
                  </a:solidFill>
                  <a:latin typeface="+mn-ea"/>
                </a:rPr>
                <a:t>Google Crawling</a:t>
              </a:r>
              <a:endParaRPr lang="ko-KR" altLang="en-US" sz="48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xmlns="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1046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1142</TotalTime>
  <Words>1196</Words>
  <Application>Microsoft Office PowerPoint</Application>
  <PresentationFormat>사용자 지정</PresentationFormat>
  <Paragraphs>302</Paragraphs>
  <Slides>53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67</cp:revision>
  <dcterms:created xsi:type="dcterms:W3CDTF">2022-08-03T01:14:38Z</dcterms:created>
  <dcterms:modified xsi:type="dcterms:W3CDTF">2022-11-23T05:18:11Z</dcterms:modified>
</cp:coreProperties>
</file>